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2"/>
  </p:notesMasterIdLst>
  <p:handoutMasterIdLst>
    <p:handoutMasterId r:id="rId33"/>
  </p:handoutMasterIdLst>
  <p:sldIdLst>
    <p:sldId id="256" r:id="rId2"/>
    <p:sldId id="257" r:id="rId3"/>
    <p:sldId id="258" r:id="rId4"/>
    <p:sldId id="259" r:id="rId5"/>
    <p:sldId id="260" r:id="rId6"/>
    <p:sldId id="261" r:id="rId7"/>
    <p:sldId id="262" r:id="rId8"/>
    <p:sldId id="263" r:id="rId9"/>
    <p:sldId id="264" r:id="rId10"/>
    <p:sldId id="285" r:id="rId11"/>
    <p:sldId id="265" r:id="rId12"/>
    <p:sldId id="266" r:id="rId13"/>
    <p:sldId id="267" r:id="rId14"/>
    <p:sldId id="286"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2" r:id="rId28"/>
    <p:sldId id="280" r:id="rId29"/>
    <p:sldId id="281" r:id="rId30"/>
    <p:sldId id="284" r:id="rId31"/>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466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5208"/>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430BC8-485E-EFD6-A680-5F7D997A62AC}"/>
              </a:ext>
            </a:extLst>
          </p:cNvPr>
          <p:cNvSpPr>
            <a:spLocks noGrp="1"/>
          </p:cNvSpPr>
          <p:nvPr>
            <p:ph type="hdr" sz="quarter"/>
          </p:nvPr>
        </p:nvSpPr>
        <p:spPr>
          <a:xfrm>
            <a:off x="0" y="1"/>
            <a:ext cx="3077739" cy="513428"/>
          </a:xfrm>
          <a:prstGeom prst="rect">
            <a:avLst/>
          </a:prstGeom>
        </p:spPr>
        <p:txBody>
          <a:bodyPr vert="horz" lIns="99044" tIns="49523" rIns="99044" bIns="49523" rtlCol="0"/>
          <a:lstStyle>
            <a:lvl1pPr algn="l">
              <a:defRPr sz="14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8D480D8-D7B4-7D13-ED49-765590FB5869}"/>
              </a:ext>
            </a:extLst>
          </p:cNvPr>
          <p:cNvSpPr>
            <a:spLocks noGrp="1"/>
          </p:cNvSpPr>
          <p:nvPr>
            <p:ph type="dt" sz="quarter" idx="1"/>
          </p:nvPr>
        </p:nvSpPr>
        <p:spPr>
          <a:xfrm>
            <a:off x="4023093" y="1"/>
            <a:ext cx="3077739" cy="513428"/>
          </a:xfrm>
          <a:prstGeom prst="rect">
            <a:avLst/>
          </a:prstGeom>
        </p:spPr>
        <p:txBody>
          <a:bodyPr vert="horz" lIns="99044" tIns="49523" rIns="99044" bIns="49523" rtlCol="0"/>
          <a:lstStyle>
            <a:lvl1pPr algn="r">
              <a:defRPr sz="1400"/>
            </a:lvl1pPr>
          </a:lstStyle>
          <a:p>
            <a:r>
              <a:rPr lang="en-US" sz="1000">
                <a:latin typeface="Arial" panose="020B0604020202020204" pitchFamily="34" charset="0"/>
                <a:cs typeface="Arial" panose="020B0604020202020204" pitchFamily="34" charset="0"/>
              </a:rPr>
              <a:t>3/15/2026 am</a:t>
            </a:r>
          </a:p>
        </p:txBody>
      </p:sp>
      <p:sp>
        <p:nvSpPr>
          <p:cNvPr id="4" name="Footer Placeholder 3">
            <a:extLst>
              <a:ext uri="{FF2B5EF4-FFF2-40B4-BE49-F238E27FC236}">
                <a16:creationId xmlns:a16="http://schemas.microsoft.com/office/drawing/2014/main" id="{A9CF0958-0620-6628-4929-D3C39068BE4D}"/>
              </a:ext>
            </a:extLst>
          </p:cNvPr>
          <p:cNvSpPr>
            <a:spLocks noGrp="1"/>
          </p:cNvSpPr>
          <p:nvPr>
            <p:ph type="ftr" sz="quarter" idx="2"/>
          </p:nvPr>
        </p:nvSpPr>
        <p:spPr>
          <a:xfrm>
            <a:off x="0" y="9719598"/>
            <a:ext cx="3077739" cy="513427"/>
          </a:xfrm>
          <a:prstGeom prst="rect">
            <a:avLst/>
          </a:prstGeom>
        </p:spPr>
        <p:txBody>
          <a:bodyPr vert="horz" lIns="99044" tIns="49523" rIns="99044" bIns="49523" rtlCol="0" anchor="b"/>
          <a:lstStyle>
            <a:lvl1pPr algn="l">
              <a:defRPr sz="14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7D3CC09D-2F48-95CF-B5E8-C23F161B03AD}"/>
              </a:ext>
            </a:extLst>
          </p:cNvPr>
          <p:cNvSpPr>
            <a:spLocks noGrp="1"/>
          </p:cNvSpPr>
          <p:nvPr>
            <p:ph type="sldNum" sz="quarter" idx="3"/>
          </p:nvPr>
        </p:nvSpPr>
        <p:spPr>
          <a:xfrm>
            <a:off x="4023093" y="9719598"/>
            <a:ext cx="3077739" cy="513427"/>
          </a:xfrm>
          <a:prstGeom prst="rect">
            <a:avLst/>
          </a:prstGeom>
        </p:spPr>
        <p:txBody>
          <a:bodyPr vert="horz" lIns="99044" tIns="49523" rIns="99044" bIns="49523" rtlCol="0" anchor="b"/>
          <a:lstStyle>
            <a:lvl1pPr algn="r">
              <a:defRPr sz="1400"/>
            </a:lvl1pPr>
          </a:lstStyle>
          <a:p>
            <a:fld id="{D886006C-4FDF-45C0-A990-E8AF2B448B6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966168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8"/>
          </a:xfrm>
          <a:prstGeom prst="rect">
            <a:avLst/>
          </a:prstGeom>
        </p:spPr>
        <p:txBody>
          <a:bodyPr vert="horz" lIns="99044" tIns="49523" rIns="99044" bIns="49523" rtlCol="0"/>
          <a:lstStyle>
            <a:lvl1pPr algn="l">
              <a:defRPr sz="1400"/>
            </a:lvl1pPr>
          </a:lstStyle>
          <a:p>
            <a:r>
              <a:rPr lang="en-US"/>
              <a:t>Randy Childs</a:t>
            </a:r>
          </a:p>
        </p:txBody>
      </p:sp>
      <p:sp>
        <p:nvSpPr>
          <p:cNvPr id="3" name="Date Placeholder 2"/>
          <p:cNvSpPr>
            <a:spLocks noGrp="1"/>
          </p:cNvSpPr>
          <p:nvPr>
            <p:ph type="dt" idx="1"/>
          </p:nvPr>
        </p:nvSpPr>
        <p:spPr>
          <a:xfrm>
            <a:off x="4023093" y="1"/>
            <a:ext cx="3077739" cy="513428"/>
          </a:xfrm>
          <a:prstGeom prst="rect">
            <a:avLst/>
          </a:prstGeom>
        </p:spPr>
        <p:txBody>
          <a:bodyPr vert="horz" lIns="99044" tIns="49523" rIns="99044" bIns="49523" rtlCol="0"/>
          <a:lstStyle>
            <a:lvl1pPr algn="r">
              <a:defRPr sz="1400"/>
            </a:lvl1pPr>
          </a:lstStyle>
          <a:p>
            <a:r>
              <a:rPr lang="en-US"/>
              <a:t>3/15/2026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4" tIns="49523" rIns="99044" bIns="49523"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4" tIns="49523" rIns="99044" bIns="495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4" tIns="49523" rIns="99044" bIns="49523" rtlCol="0" anchor="b"/>
          <a:lstStyle>
            <a:lvl1pPr algn="l">
              <a:defRPr sz="1400"/>
            </a:lvl1pPr>
          </a:lstStyle>
          <a:p>
            <a:r>
              <a:rPr lang="en-US"/>
              <a:t>Randy Childs</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4" tIns="49523" rIns="99044" bIns="49523" rtlCol="0" anchor="b"/>
          <a:lstStyle>
            <a:lvl1pPr algn="r">
              <a:defRPr sz="1400"/>
            </a:lvl1pPr>
          </a:lstStyle>
          <a:p>
            <a:fld id="{859180B6-95DA-4B41-9F4C-EDB1EF654596}" type="slidenum">
              <a:rPr lang="en-US" smtClean="0"/>
              <a:t>‹#›</a:t>
            </a:fld>
            <a:endParaRPr lang="en-US"/>
          </a:p>
        </p:txBody>
      </p:sp>
    </p:spTree>
    <p:extLst>
      <p:ext uri="{BB962C8B-B14F-4D97-AF65-F5344CB8AC3E}">
        <p14:creationId xmlns:p14="http://schemas.microsoft.com/office/powerpoint/2010/main" val="242534144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99026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877906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5335906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830166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656020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303147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096045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34526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72590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35619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01621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73308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667676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57B68-DAA7-4DC8-967A-80EE1907EEBB}"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30493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57B68-DAA7-4DC8-967A-80EE1907EEBB}" type="datetimeFigureOut">
              <a:rPr lang="en-US" smtClean="0"/>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40345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002271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974638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8557B68-DAA7-4DC8-967A-80EE1907EEBB}" type="datetimeFigureOut">
              <a:rPr lang="en-US" smtClean="0"/>
              <a:t>3/14/2026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D6C0198-6405-4811-A449-EBC77EDDE56D}" type="slidenum">
              <a:rPr lang="en-US" smtClean="0"/>
              <a:t>‹#›</a:t>
            </a:fld>
            <a:endParaRPr lang="en-US"/>
          </a:p>
        </p:txBody>
      </p:sp>
    </p:spTree>
    <p:extLst>
      <p:ext uri="{BB962C8B-B14F-4D97-AF65-F5344CB8AC3E}">
        <p14:creationId xmlns:p14="http://schemas.microsoft.com/office/powerpoint/2010/main" val="215932135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2103437"/>
            <a:ext cx="7886700" cy="1325563"/>
          </a:xfrm>
        </p:spPr>
        <p:txBody>
          <a:bodyPr>
            <a:noAutofit/>
          </a:bodyPr>
          <a:lstStyle/>
          <a:p>
            <a:pPr algn="ctr"/>
            <a:r>
              <a:rPr lang="en-US" sz="720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3377682"/>
            <a:ext cx="8079921" cy="3371461"/>
          </a:xfrm>
        </p:spPr>
        <p:txBody>
          <a:bodyPr>
            <a:normAutofit/>
          </a:bodyPr>
          <a:lstStyle/>
          <a:p>
            <a:pPr marL="0" indent="0" algn="ctr">
              <a:buNone/>
            </a:pPr>
            <a:endParaRPr lang="en-US" sz="2700" b="1" dirty="0">
              <a:latin typeface="Verdana" panose="020B0604030504040204" pitchFamily="34" charset="0"/>
              <a:ea typeface="Verdana" panose="020B0604030504040204" pitchFamily="34" charset="0"/>
            </a:endParaRPr>
          </a:p>
          <a:p>
            <a:pPr marL="0" indent="0" algn="ctr">
              <a:buNone/>
            </a:pPr>
            <a:r>
              <a:rPr lang="en-US" sz="2800" b="1" dirty="0">
                <a:solidFill>
                  <a:srgbClr val="FF0000"/>
                </a:solidFill>
                <a:latin typeface="Verdana" panose="020B0604030504040204" pitchFamily="34" charset="0"/>
                <a:ea typeface="Verdana" panose="020B0604030504040204" pitchFamily="34" charset="0"/>
              </a:rPr>
              <a:t>Ephesians 1:3</a:t>
            </a:r>
          </a:p>
          <a:p>
            <a:pPr marL="0" indent="0" algn="ctr">
              <a:buNone/>
            </a:pPr>
            <a:endParaRPr lang="en-US" sz="2700" b="1" dirty="0">
              <a:latin typeface="Verdana" panose="020B0604030504040204" pitchFamily="34" charset="0"/>
              <a:ea typeface="Verdana" panose="020B0604030504040204" pitchFamily="34" charset="0"/>
            </a:endParaRPr>
          </a:p>
          <a:p>
            <a:pPr marL="0" indent="0" algn="ctr">
              <a:buNone/>
            </a:pPr>
            <a:endParaRPr lang="en-US" sz="2700" b="1" dirty="0">
              <a:latin typeface="Verdana" panose="020B0604030504040204" pitchFamily="34" charset="0"/>
              <a:ea typeface="Verdana" panose="020B0604030504040204" pitchFamily="34" charset="0"/>
            </a:endParaRPr>
          </a:p>
          <a:p>
            <a:pPr marL="0" indent="0" algn="ctr">
              <a:buNone/>
            </a:pPr>
            <a:endParaRPr lang="en-US" sz="2700" b="1" dirty="0">
              <a:latin typeface="Verdana" panose="020B0604030504040204" pitchFamily="34" charset="0"/>
              <a:ea typeface="Verdana" panose="020B0604030504040204" pitchFamily="34" charset="0"/>
            </a:endParaRPr>
          </a:p>
          <a:p>
            <a:pPr marL="0" indent="0" algn="ctr">
              <a:buNone/>
            </a:pPr>
            <a:r>
              <a:rPr lang="en-US" sz="2200" b="1" dirty="0">
                <a:solidFill>
                  <a:srgbClr val="FF0000"/>
                </a:solidFill>
                <a:latin typeface="Verdana" panose="020B0604030504040204" pitchFamily="34" charset="0"/>
                <a:ea typeface="Verdana" panose="020B0604030504040204" pitchFamily="34" charset="0"/>
              </a:rPr>
              <a:t>All Scriptures NASB 1995 unless otherwise noted</a:t>
            </a:r>
          </a:p>
        </p:txBody>
      </p:sp>
    </p:spTree>
    <p:extLst>
      <p:ext uri="{BB962C8B-B14F-4D97-AF65-F5344CB8AC3E}">
        <p14:creationId xmlns:p14="http://schemas.microsoft.com/office/powerpoint/2010/main" val="3659557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F2546-9E7D-400E-CEC5-44DBB81B9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F1BAE-A21C-CA9A-50F6-2E4E0A9C153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10CE05C5-34EE-F4E4-70F8-E03634F6DDD5}"/>
              </a:ext>
            </a:extLst>
          </p:cNvPr>
          <p:cNvSpPr>
            <a:spLocks noGrp="1"/>
          </p:cNvSpPr>
          <p:nvPr>
            <p:ph idx="1"/>
          </p:nvPr>
        </p:nvSpPr>
        <p:spPr>
          <a:xfrm>
            <a:off x="840000" y="2226469"/>
            <a:ext cx="7675350" cy="4528894"/>
          </a:xfrm>
        </p:spPr>
        <p:txBody>
          <a:bodyPr>
            <a:normAutofit lnSpcReduction="10000"/>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Victory</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 but thanks be to God, who gives us the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victory</a:t>
            </a:r>
            <a:r>
              <a:rPr lang="en-US" sz="2800" i="1" dirty="0">
                <a:latin typeface="Verdana" panose="020B0604030504040204" pitchFamily="34" charset="0"/>
                <a:ea typeface="Times New Roman" panose="02020603050405020304" pitchFamily="18" charset="0"/>
                <a:cs typeface="Times New Roman" panose="02020603050405020304" pitchFamily="18" charset="0"/>
              </a:rPr>
              <a:t> through our Lord Jesus Christ.”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(1 Corinthians 15:57)</a:t>
            </a:r>
          </a:p>
          <a:p>
            <a:pPr marL="0" indent="0" algn="ctr">
              <a:spcBef>
                <a:spcPts val="0"/>
              </a:spcBef>
              <a:buNone/>
            </a:pPr>
            <a:endParaRPr lang="en-US" sz="2800" i="1"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2800" i="1" dirty="0">
                <a:effectLst/>
                <a:latin typeface="Verdana" panose="020B0604030504040204" pitchFamily="34" charset="0"/>
                <a:ea typeface="Times New Roman" panose="02020603050405020304" pitchFamily="18" charset="0"/>
                <a:cs typeface="Times New Roman" panose="02020603050405020304" pitchFamily="18" charset="0"/>
              </a:rPr>
              <a:t>“</a:t>
            </a:r>
            <a:r>
              <a:rPr lang="en-US" sz="2800" i="1" dirty="0">
                <a:latin typeface="Verdana" panose="020B0604030504040204" pitchFamily="34" charset="0"/>
                <a:ea typeface="Times New Roman" panose="02020603050405020304" pitchFamily="18" charset="0"/>
                <a:cs typeface="Times New Roman" panose="02020603050405020304" pitchFamily="18" charset="0"/>
              </a:rPr>
              <a:t>For whatever is born of God overcomes the world; and this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the victory that has overcome the world </a:t>
            </a:r>
            <a:r>
              <a:rPr lang="en-US" sz="2800" i="1" dirty="0">
                <a:latin typeface="Verdana" panose="020B0604030504040204" pitchFamily="34" charset="0"/>
                <a:ea typeface="Times New Roman" panose="02020603050405020304" pitchFamily="18" charset="0"/>
                <a:cs typeface="Times New Roman" panose="02020603050405020304" pitchFamily="18" charset="0"/>
              </a:rPr>
              <a:t>– our faith</a:t>
            </a:r>
            <a:r>
              <a:rPr lang="en-US" sz="2800" i="1" dirty="0">
                <a:effectLst/>
                <a:latin typeface="Verdana" panose="020B0604030504040204" pitchFamily="34" charset="0"/>
                <a:ea typeface="Times New Roman" panose="02020603050405020304" pitchFamily="18" charset="0"/>
                <a:cs typeface="Times New Roman" panose="02020603050405020304" pitchFamily="18" charset="0"/>
              </a:rPr>
              <a:t>.” </a:t>
            </a:r>
            <a:br>
              <a:rPr lang="en-US" sz="2800" i="1" dirty="0">
                <a:effectLst/>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a:t>
            </a:r>
            <a:r>
              <a:rPr lang="en-US" sz="2800" b="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1 John 5:4)</a:t>
            </a:r>
          </a:p>
        </p:txBody>
      </p:sp>
    </p:spTree>
    <p:extLst>
      <p:ext uri="{BB962C8B-B14F-4D97-AF65-F5344CB8AC3E}">
        <p14:creationId xmlns:p14="http://schemas.microsoft.com/office/powerpoint/2010/main" val="334982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226469"/>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A New Creation</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“Therefore if anyone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he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a new creature</a:t>
            </a:r>
            <a:r>
              <a:rPr lang="en-US" sz="2800" i="1" dirty="0">
                <a:latin typeface="Verdana" panose="020B0604030504040204" pitchFamily="34" charset="0"/>
                <a:ea typeface="Times New Roman" panose="02020603050405020304" pitchFamily="18" charset="0"/>
                <a:cs typeface="Times New Roman" panose="02020603050405020304" pitchFamily="18" charset="0"/>
              </a:rPr>
              <a:t>; the old things passed away; behold, new things have come.”</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br>
              <a:rPr lang="en-US" sz="2800" dirty="0">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Corinthians 5:17)</a:t>
            </a:r>
          </a:p>
          <a:p>
            <a:pPr marL="0" indent="0">
              <a:spcBef>
                <a:spcPts val="0"/>
              </a:spcBef>
              <a:buNone/>
            </a:pPr>
            <a:endParaRPr lang="en-US" dirty="0">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555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519526" y="2189146"/>
            <a:ext cx="8104947" cy="4491572"/>
          </a:xfrm>
        </p:spPr>
        <p:txBody>
          <a:bodyPr>
            <a:normAutofit fontScale="92500" lnSpcReduction="10000"/>
          </a:bodyPr>
          <a:lstStyle/>
          <a:p>
            <a:pPr marL="0" indent="0" algn="ctr">
              <a:spcBef>
                <a:spcPts val="0"/>
              </a:spcBef>
              <a:buNone/>
            </a:pPr>
            <a:r>
              <a:rPr lang="en-US" sz="30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30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9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Reconciliation With God</a:t>
            </a:r>
          </a:p>
          <a:p>
            <a:pPr marL="0" indent="0" algn="ctr">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000" i="1" dirty="0">
                <a:latin typeface="Verdana" panose="020B0604030504040204" pitchFamily="34" charset="0"/>
                <a:ea typeface="Times New Roman" panose="02020603050405020304" pitchFamily="18" charset="0"/>
                <a:cs typeface="Times New Roman" panose="02020603050405020304" pitchFamily="18" charset="0"/>
              </a:rPr>
              <a:t>“Now all these things are from God, who reconciled us to Himself through Christ and gave us the ministry of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reconciliation</a:t>
            </a:r>
            <a:r>
              <a:rPr lang="en-US" sz="3000" i="1" dirty="0">
                <a:latin typeface="Verdana" panose="020B0604030504040204" pitchFamily="34" charset="0"/>
                <a:ea typeface="Times New Roman" panose="02020603050405020304" pitchFamily="18" charset="0"/>
                <a:cs typeface="Times New Roman" panose="02020603050405020304" pitchFamily="18" charset="0"/>
              </a:rPr>
              <a:t>, namely, that God was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3000" i="1" dirty="0">
                <a:latin typeface="Verdana" panose="020B0604030504040204" pitchFamily="34" charset="0"/>
                <a:ea typeface="Times New Roman" panose="02020603050405020304" pitchFamily="18" charset="0"/>
                <a:cs typeface="Times New Roman" panose="02020603050405020304" pitchFamily="18" charset="0"/>
              </a:rPr>
              <a:t> reconciling the world to Himself, not counting their trespasses against them, and He has committed to us the word of reconciliation.”</a:t>
            </a:r>
            <a:r>
              <a:rPr lang="en-US" sz="3000" dirty="0">
                <a:latin typeface="Verdana" panose="020B0604030504040204" pitchFamily="34" charset="0"/>
                <a:ea typeface="Times New Roman" panose="02020603050405020304" pitchFamily="18" charset="0"/>
                <a:cs typeface="Times New Roman" panose="02020603050405020304" pitchFamily="18" charset="0"/>
              </a:rPr>
              <a:t> </a:t>
            </a:r>
            <a:br>
              <a:rPr lang="en-US" sz="3000" dirty="0">
                <a:latin typeface="Verdana" panose="020B0604030504040204" pitchFamily="34" charset="0"/>
                <a:ea typeface="Times New Roman" panose="02020603050405020304" pitchFamily="18" charset="0"/>
                <a:cs typeface="Times New Roman" panose="02020603050405020304" pitchFamily="18" charset="0"/>
              </a:rPr>
            </a:br>
            <a:r>
              <a:rPr lang="en-US" sz="30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Corinthians 5:18-19)</a:t>
            </a:r>
            <a:endParaRPr lang="en-US" sz="30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dirty="0">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0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81878" y="2170486"/>
            <a:ext cx="7780244"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Liberty</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“But it was because of the false brethren secretly brought in, who had sneaked in to spy out our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liberty</a:t>
            </a:r>
            <a:r>
              <a:rPr lang="en-US" sz="2800" i="1" dirty="0">
                <a:latin typeface="Verdana" panose="020B0604030504040204" pitchFamily="34" charset="0"/>
                <a:ea typeface="Times New Roman" panose="02020603050405020304" pitchFamily="18" charset="0"/>
                <a:cs typeface="Times New Roman" panose="02020603050405020304" pitchFamily="18" charset="0"/>
              </a:rPr>
              <a:t> which we have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in order to bring us into bondage.”</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(Galatians 2:4)</a:t>
            </a:r>
          </a:p>
          <a:p>
            <a:pPr marL="0" indent="0">
              <a:spcBef>
                <a:spcPts val="0"/>
              </a:spcBef>
              <a:buNone/>
            </a:pPr>
            <a:endParaRPr lang="en-US" dirty="0">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61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8ECE0-B7C8-6F4D-D764-F1AC0270B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4B9D24-6A51-ED24-6653-173AF615CCB4}"/>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C40F75F4-60A9-A909-20D8-5CD5CAE83091}"/>
              </a:ext>
            </a:extLst>
          </p:cNvPr>
          <p:cNvSpPr>
            <a:spLocks noGrp="1"/>
          </p:cNvSpPr>
          <p:nvPr>
            <p:ph idx="1"/>
          </p:nvPr>
        </p:nvSpPr>
        <p:spPr>
          <a:xfrm>
            <a:off x="248816" y="1690689"/>
            <a:ext cx="8683690" cy="5070895"/>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Freedom</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i="1" dirty="0">
                <a:latin typeface="Verdana" panose="020B0604030504040204" pitchFamily="34" charset="0"/>
                <a:ea typeface="Times New Roman" panose="02020603050405020304" pitchFamily="18" charset="0"/>
                <a:cs typeface="Times New Roman" panose="02020603050405020304" pitchFamily="18" charset="0"/>
              </a:rPr>
              <a:t>“So Jesus was saying to those Jews who had believed Him, ‘If you continue in My word, then you are truly disciples of Mine; and you will know the truth, and the</a:t>
            </a:r>
            <a:r>
              <a:rPr lang="en-US" b="1" i="1" dirty="0">
                <a:latin typeface="Verdana" panose="020B0604030504040204" pitchFamily="34" charset="0"/>
                <a:ea typeface="Times New Roman" panose="02020603050405020304" pitchFamily="18" charset="0"/>
                <a:cs typeface="Times New Roman" panose="02020603050405020304" pitchFamily="18" charset="0"/>
              </a:rPr>
              <a:t> truth will make you free</a:t>
            </a:r>
            <a:r>
              <a:rPr lang="en-US" i="1" dirty="0">
                <a:latin typeface="Verdana" panose="020B0604030504040204" pitchFamily="34" charset="0"/>
                <a:ea typeface="Times New Roman" panose="02020603050405020304" pitchFamily="18" charset="0"/>
                <a:cs typeface="Times New Roman" panose="02020603050405020304" pitchFamily="18" charset="0"/>
              </a:rPr>
              <a:t>.’” </a:t>
            </a:r>
            <a:r>
              <a:rPr lang="en-US"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(John 8:31-32)</a:t>
            </a:r>
            <a:endParaRPr lang="en-US"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sz="2400" i="1" dirty="0">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2400" i="1" dirty="0">
                <a:latin typeface="Verdana" panose="020B0604030504040204" pitchFamily="34" charset="0"/>
                <a:ea typeface="Times New Roman" panose="02020603050405020304" pitchFamily="18" charset="0"/>
                <a:cs typeface="Times New Roman" panose="02020603050405020304" pitchFamily="18" charset="0"/>
              </a:rPr>
              <a:t>“</a:t>
            </a:r>
            <a:r>
              <a:rPr lang="en-US" i="1" dirty="0">
                <a:latin typeface="Verdana" panose="020B0604030504040204" pitchFamily="34" charset="0"/>
                <a:ea typeface="Times New Roman" panose="02020603050405020304" pitchFamily="18" charset="0"/>
                <a:cs typeface="Times New Roman" panose="02020603050405020304" pitchFamily="18" charset="0"/>
              </a:rPr>
              <a:t>But thanks be to God that though you were slaves of sin, you became obedient from the heart to that form of teaching to which you were committed, and having been </a:t>
            </a:r>
            <a:r>
              <a:rPr lang="en-US" b="1" i="1" dirty="0">
                <a:latin typeface="Verdana" panose="020B0604030504040204" pitchFamily="34" charset="0"/>
                <a:ea typeface="Times New Roman" panose="02020603050405020304" pitchFamily="18" charset="0"/>
                <a:cs typeface="Times New Roman" panose="02020603050405020304" pitchFamily="18" charset="0"/>
              </a:rPr>
              <a:t>freed from sin</a:t>
            </a:r>
            <a:r>
              <a:rPr lang="en-US" i="1" dirty="0">
                <a:latin typeface="Verdana" panose="020B0604030504040204" pitchFamily="34" charset="0"/>
                <a:ea typeface="Times New Roman" panose="02020603050405020304" pitchFamily="18" charset="0"/>
                <a:cs typeface="Times New Roman" panose="02020603050405020304" pitchFamily="18" charset="0"/>
              </a:rPr>
              <a:t>, you became slaves of righteousness.” </a:t>
            </a:r>
            <a:r>
              <a:rPr lang="en-US" sz="24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6:17-18)</a:t>
            </a:r>
            <a:endParaRPr lang="en-US"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009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43069" y="2226469"/>
            <a:ext cx="8857862" cy="4631531"/>
          </a:xfrm>
        </p:spPr>
        <p:txBody>
          <a:bodyPr>
            <a:normAutofit lnSpcReduction="10000"/>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Purpose In Life</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“For we are His workmanship, created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 Jesus for good works</a:t>
            </a:r>
            <a:r>
              <a:rPr lang="en-US" sz="2800" i="1" dirty="0">
                <a:latin typeface="Verdana" panose="020B0604030504040204" pitchFamily="34" charset="0"/>
                <a:ea typeface="Times New Roman" panose="02020603050405020304" pitchFamily="18" charset="0"/>
                <a:cs typeface="Times New Roman" panose="02020603050405020304" pitchFamily="18" charset="0"/>
              </a:rPr>
              <a:t>, which God prepared beforehand so that we would walk in them.”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2:10)</a:t>
            </a:r>
          </a:p>
          <a:p>
            <a:pPr marL="0" indent="0" algn="ctr">
              <a:spcBef>
                <a:spcPts val="0"/>
              </a:spcBef>
              <a:buNone/>
            </a:pPr>
            <a:endParaRPr lang="en-US" i="1" dirty="0">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 for it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God who is at work in you</a:t>
            </a:r>
            <a:r>
              <a:rPr lang="en-US" sz="2800" i="1" dirty="0">
                <a:latin typeface="Verdana" panose="020B0604030504040204" pitchFamily="34" charset="0"/>
                <a:ea typeface="Times New Roman" panose="02020603050405020304" pitchFamily="18" charset="0"/>
                <a:cs typeface="Times New Roman" panose="02020603050405020304" pitchFamily="18" charset="0"/>
              </a:rPr>
              <a:t>, both to will and to work for His good pleasure.”</a:t>
            </a:r>
            <a:br>
              <a:rPr lang="en-US" sz="2800" i="1" dirty="0">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(Philippians 2:13)</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302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226469"/>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Nearness To God</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“But now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you who formerly were far off have been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brought near</a:t>
            </a:r>
            <a:r>
              <a:rPr lang="en-US" sz="2800" i="1" dirty="0">
                <a:latin typeface="Verdana" panose="020B0604030504040204" pitchFamily="34" charset="0"/>
                <a:ea typeface="Times New Roman" panose="02020603050405020304" pitchFamily="18" charset="0"/>
                <a:cs typeface="Times New Roman" panose="02020603050405020304" pitchFamily="18" charset="0"/>
              </a:rPr>
              <a:t> by the blood of Christ.”</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br>
              <a:rPr lang="en-US" sz="2800" dirty="0">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2:13)</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838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226469"/>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Forgiveness</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“Be kind to one another, tender-hearted, forgiving each other, just as God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also has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forgiven you</a:t>
            </a:r>
            <a:r>
              <a:rPr lang="en-US" sz="2800" i="1" dirty="0">
                <a:latin typeface="Verdana" panose="020B0604030504040204" pitchFamily="34" charset="0"/>
                <a:ea typeface="Times New Roman" panose="02020603050405020304" pitchFamily="18" charset="0"/>
                <a:cs typeface="Times New Roman" panose="02020603050405020304" pitchFamily="18" charset="0"/>
              </a:rPr>
              <a:t>.”</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4:32)</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89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4894" y="1971433"/>
            <a:ext cx="7654212" cy="4740388"/>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Encouragement</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“Therefore if there is any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encouragement</a:t>
            </a:r>
            <a:r>
              <a:rPr lang="en-US" sz="2800" i="1" dirty="0">
                <a:latin typeface="Verdana" panose="020B0604030504040204" pitchFamily="34" charset="0"/>
                <a:ea typeface="Times New Roman" panose="02020603050405020304" pitchFamily="18" charset="0"/>
                <a:cs typeface="Times New Roman" panose="02020603050405020304" pitchFamily="18" charset="0"/>
              </a:rPr>
              <a:t>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if there is any consolation of love, if there is any fellowship of the Spirit, if any affection and compassion, make my joy complete by being of the same mind, maintaining the same love, united in spirit, intent on one purpose.”</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(Philippians 2:1-2)</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55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99053" y="1747935"/>
            <a:ext cx="8845420" cy="5032310"/>
          </a:xfrm>
        </p:spPr>
        <p:txBody>
          <a:bodyPr>
            <a:normAutofit fontScale="92500" lnSpcReduction="10000"/>
          </a:bodyPr>
          <a:lstStyle/>
          <a:p>
            <a:pPr marL="0" indent="0" algn="ctr">
              <a:spcBef>
                <a:spcPts val="0"/>
              </a:spcBef>
              <a:buNone/>
            </a:pPr>
            <a:r>
              <a:rPr lang="en-US" sz="30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30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9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Righteousness</a:t>
            </a:r>
          </a:p>
          <a:p>
            <a:pPr marL="0" indent="0" algn="ctr">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000" i="1" dirty="0">
                <a:latin typeface="Verdana" panose="020B0604030504040204" pitchFamily="34" charset="0"/>
                <a:ea typeface="Times New Roman" panose="02020603050405020304" pitchFamily="18" charset="0"/>
                <a:cs typeface="Times New Roman" panose="02020603050405020304" pitchFamily="18" charset="0"/>
              </a:rPr>
              <a:t>“More than that, I count all things to be loss in view of the surpassing value of knowing Christ Jesus my Lord, for whom I have suffered the loss of all things, and count them but rubbish so that I may gain Christ, and may be found in Him, not having a righteousness of my own derived from the Law, but that which is through faith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3000" i="1" dirty="0">
                <a:latin typeface="Verdana" panose="020B0604030504040204" pitchFamily="34" charset="0"/>
                <a:ea typeface="Times New Roman" panose="02020603050405020304" pitchFamily="18" charset="0"/>
                <a:cs typeface="Times New Roman" panose="02020603050405020304" pitchFamily="18" charset="0"/>
              </a:rPr>
              <a:t>, the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righteousness</a:t>
            </a:r>
            <a:r>
              <a:rPr lang="en-US" sz="3000" i="1" dirty="0">
                <a:latin typeface="Verdana" panose="020B0604030504040204" pitchFamily="34" charset="0"/>
                <a:ea typeface="Times New Roman" panose="02020603050405020304" pitchFamily="18" charset="0"/>
                <a:cs typeface="Times New Roman" panose="02020603050405020304" pitchFamily="18" charset="0"/>
              </a:rPr>
              <a:t> which comes from God on the basis of faith …”</a:t>
            </a:r>
            <a:r>
              <a:rPr lang="en-US" sz="3000" dirty="0">
                <a:latin typeface="Verdana" panose="020B0604030504040204" pitchFamily="34" charset="0"/>
                <a:ea typeface="Times New Roman" panose="02020603050405020304" pitchFamily="18" charset="0"/>
                <a:cs typeface="Times New Roman" panose="02020603050405020304" pitchFamily="18" charset="0"/>
              </a:rPr>
              <a:t> </a:t>
            </a:r>
            <a:br>
              <a:rPr lang="en-US" sz="3000" dirty="0">
                <a:latin typeface="Verdana" panose="020B0604030504040204" pitchFamily="34" charset="0"/>
                <a:ea typeface="Times New Roman" panose="02020603050405020304" pitchFamily="18" charset="0"/>
                <a:cs typeface="Times New Roman" panose="02020603050405020304" pitchFamily="18" charset="0"/>
              </a:rPr>
            </a:br>
            <a:r>
              <a:rPr lang="en-US" sz="30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(Philippians 3:8-9)</a:t>
            </a:r>
            <a:endParaRPr lang="en-US" sz="30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293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516488" y="1950032"/>
            <a:ext cx="8111023" cy="4600057"/>
          </a:xfrm>
        </p:spPr>
        <p:txBody>
          <a:bodyPr>
            <a:normAutofit/>
          </a:bodyPr>
          <a:lstStyle/>
          <a:p>
            <a:pPr marL="0" indent="0" algn="ctr">
              <a:spcBef>
                <a:spcPts val="0"/>
              </a:spcBef>
              <a:buNone/>
            </a:pPr>
            <a:r>
              <a:rPr lang="en-US" sz="3200" i="1" dirty="0">
                <a:latin typeface="Verdana" panose="020B0604030504040204" pitchFamily="34" charset="0"/>
                <a:ea typeface="Times New Roman" panose="02020603050405020304" pitchFamily="18" charset="0"/>
                <a:cs typeface="Times New Roman" panose="02020603050405020304" pitchFamily="18" charset="0"/>
              </a:rPr>
              <a:t>“Blessed be the God and Father of our Lord Jesus Christ, who has blessed us with</a:t>
            </a:r>
            <a:r>
              <a:rPr lang="en-US" sz="3200" b="1" i="1" dirty="0">
                <a:latin typeface="Verdana" panose="020B0604030504040204" pitchFamily="34" charset="0"/>
                <a:ea typeface="Times New Roman" panose="02020603050405020304" pitchFamily="18" charset="0"/>
                <a:cs typeface="Times New Roman" panose="02020603050405020304" pitchFamily="18" charset="0"/>
              </a:rPr>
              <a:t> </a:t>
            </a:r>
            <a:r>
              <a:rPr lang="en-US" sz="3200" i="1" dirty="0">
                <a:latin typeface="Verdana" panose="020B0604030504040204" pitchFamily="34" charset="0"/>
                <a:ea typeface="Times New Roman" panose="02020603050405020304" pitchFamily="18" charset="0"/>
                <a:cs typeface="Times New Roman" panose="02020603050405020304" pitchFamily="18" charset="0"/>
              </a:rPr>
              <a:t>every spiritual blessing in the heavenly places </a:t>
            </a:r>
            <a:r>
              <a:rPr lang="en-US" sz="3200" b="1" i="1" dirty="0">
                <a:latin typeface="Verdana" panose="020B0604030504040204" pitchFamily="34" charset="0"/>
                <a:ea typeface="Times New Roman" panose="02020603050405020304" pitchFamily="18" charset="0"/>
                <a:cs typeface="Times New Roman" panose="02020603050405020304" pitchFamily="18" charset="0"/>
              </a:rPr>
              <a:t>in Christ </a:t>
            </a:r>
            <a:r>
              <a:rPr lang="en-US" sz="3200" i="1" dirty="0">
                <a:latin typeface="Verdana" panose="020B0604030504040204" pitchFamily="34" charset="0"/>
                <a:ea typeface="Times New Roman" panose="02020603050405020304" pitchFamily="18" charset="0"/>
                <a:cs typeface="Times New Roman" panose="02020603050405020304" pitchFamily="18" charset="0"/>
              </a:rPr>
              <a:t>…” </a:t>
            </a:r>
            <a:r>
              <a:rPr lang="en-US" sz="32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1:3)</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To be </a:t>
            </a:r>
            <a:r>
              <a:rPr lang="en-US" sz="2800" b="1" dirty="0">
                <a:latin typeface="Verdana" panose="020B0604030504040204" pitchFamily="34" charset="0"/>
                <a:ea typeface="Times New Roman" panose="02020603050405020304" pitchFamily="18" charset="0"/>
                <a:cs typeface="Times New Roman" panose="02020603050405020304" pitchFamily="18" charset="0"/>
              </a:rPr>
              <a:t>“in Christ” </a:t>
            </a:r>
            <a:r>
              <a:rPr lang="en-US" sz="2800" dirty="0">
                <a:latin typeface="Verdana" panose="020B0604030504040204" pitchFamily="34" charset="0"/>
                <a:ea typeface="Times New Roman" panose="02020603050405020304" pitchFamily="18" charset="0"/>
                <a:cs typeface="Times New Roman" panose="02020603050405020304" pitchFamily="18" charset="0"/>
              </a:rPr>
              <a:t>is to be in a relationship with God through our Lord Jesus Christ where </a:t>
            </a:r>
            <a:r>
              <a:rPr lang="en-US" sz="2800" b="1" dirty="0">
                <a:latin typeface="Verdana" panose="020B0604030504040204" pitchFamily="34" charset="0"/>
                <a:ea typeface="Times New Roman" panose="02020603050405020304" pitchFamily="18" charset="0"/>
                <a:cs typeface="Times New Roman" panose="02020603050405020304" pitchFamily="18" charset="0"/>
              </a:rPr>
              <a:t>ALL spiritual blessings</a:t>
            </a:r>
            <a:r>
              <a:rPr lang="en-US" sz="2800" dirty="0">
                <a:latin typeface="Verdana" panose="020B0604030504040204" pitchFamily="34" charset="0"/>
                <a:ea typeface="Times New Roman" panose="02020603050405020304" pitchFamily="18" charset="0"/>
                <a:cs typeface="Times New Roman" panose="02020603050405020304" pitchFamily="18" charset="0"/>
              </a:rPr>
              <a:t> are found.</a:t>
            </a:r>
          </a:p>
          <a:p>
            <a:pPr marL="0" indent="0" algn="ctr">
              <a:spcBef>
                <a:spcPts val="0"/>
              </a:spcBef>
              <a:buNone/>
            </a:pPr>
            <a:endParaRPr lang="en-US" sz="2400" i="1"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608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569361" y="2158045"/>
            <a:ext cx="8064500" cy="3969058"/>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Grace</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 who has saved us and called us with a holy calling, not according to our works, but according to His own purpose and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grace</a:t>
            </a:r>
            <a:r>
              <a:rPr lang="en-US" sz="2800" i="1" dirty="0">
                <a:latin typeface="Verdana" panose="020B0604030504040204" pitchFamily="34" charset="0"/>
                <a:ea typeface="Times New Roman" panose="02020603050405020304" pitchFamily="18" charset="0"/>
                <a:cs typeface="Times New Roman" panose="02020603050405020304" pitchFamily="18" charset="0"/>
              </a:rPr>
              <a:t> which was granted us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from all eternity …”</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Timothy 1:9)</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90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34325" y="2158045"/>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Salvation From Sin</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“For this reason I endure all things for the sake of those who are chosen, so that they also may obtain the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salvation</a:t>
            </a:r>
            <a:r>
              <a:rPr lang="en-US" sz="2800" i="1" dirty="0">
                <a:latin typeface="Verdana" panose="020B0604030504040204" pitchFamily="34" charset="0"/>
                <a:ea typeface="Times New Roman" panose="02020603050405020304" pitchFamily="18" charset="0"/>
                <a:cs typeface="Times New Roman" panose="02020603050405020304" pitchFamily="18" charset="0"/>
              </a:rPr>
              <a:t> which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and with it eternal glory.”</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Timothy 2:10)</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599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0"/>
            <a:ext cx="7886700" cy="1325563"/>
          </a:xfrm>
        </p:spPr>
        <p:txBody>
          <a:bodyPr>
            <a:normAutofit/>
          </a:bodyPr>
          <a:lstStyle/>
          <a:p>
            <a:pPr algn="ctr"/>
            <a:r>
              <a:rPr lang="en-US" sz="4000" b="1" dirty="0">
                <a:latin typeface="Verdana" panose="020B0604030504040204" pitchFamily="34" charset="0"/>
                <a:ea typeface="Verdana" panose="020B0604030504040204" pitchFamily="34" charset="0"/>
              </a:rPr>
              <a:t>Those “In Christ” have:</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0" y="1163216"/>
            <a:ext cx="4784914" cy="3364625"/>
          </a:xfrm>
        </p:spPr>
        <p:txBody>
          <a:bodyPr>
            <a:normAutofit fontScale="92500"/>
          </a:bodyPr>
          <a:lstStyle/>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Redemption</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3:23-24)</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Eternal Life </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6:23)</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defRPr/>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No Condemnation</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8:1-2)</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defRPr/>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The Love of God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8:38-39)</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Membership in God’s family </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12:4-5)</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Hope</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1:12)</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Triumph</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Corinthians 2:14)</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Victory</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(1 Corinthians 15:57)</a:t>
            </a:r>
          </a:p>
          <a:p>
            <a:pPr marL="0" indent="0">
              <a:spcBef>
                <a:spcPts val="0"/>
              </a:spcBef>
              <a:buNone/>
            </a:pP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(1 John 5:4)</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A New Creation</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Corinthians 5:17)</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Reconciliation with God</a:t>
            </a:r>
          </a:p>
          <a:p>
            <a:pPr marL="0" indent="0">
              <a:spcBef>
                <a:spcPts val="0"/>
              </a:spcBef>
              <a:buNone/>
            </a:pP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a:t>
            </a:r>
            <a:r>
              <a:rPr lang="en-US" sz="1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(2 Corinthians 2:14)</a:t>
            </a:r>
            <a:endPar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endParaRPr lang="en-US" sz="18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9130B073-0CBB-9FDB-78ED-85BE5FC0A661}"/>
              </a:ext>
            </a:extLst>
          </p:cNvPr>
          <p:cNvSpPr txBox="1">
            <a:spLocks/>
          </p:cNvSpPr>
          <p:nvPr/>
        </p:nvSpPr>
        <p:spPr>
          <a:xfrm>
            <a:off x="4572000" y="1110651"/>
            <a:ext cx="4572000" cy="3156549"/>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Freedom</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(John 8:31-32)</a:t>
            </a:r>
          </a:p>
          <a:p>
            <a:pPr marL="0" indent="0">
              <a:spcBef>
                <a:spcPts val="0"/>
              </a:spcBef>
              <a:buNone/>
            </a:pP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(Romans 6:17-18)</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Liberty</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(Galatians 2:4)</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Purpose for Life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(Ephesians 2:10)</a:t>
            </a:r>
          </a:p>
          <a:p>
            <a:pPr marL="0" indent="0">
              <a:spcBef>
                <a:spcPts val="0"/>
              </a:spcBef>
              <a:buNone/>
            </a:pP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(Philippians 2:13)</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Nearness to God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(Ephesians 2:13)</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Forgiveness</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(Ephesians 4:32)</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Encouragement</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(Philippians 2:1-2)</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Righteousness</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(Philippians 2:8-9)</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Grace </a:t>
            </a:r>
            <a:r>
              <a:rPr lang="en-US" sz="1800" dirty="0">
                <a:latin typeface="Verdana" panose="020B0604030504040204" pitchFamily="34" charset="0"/>
                <a:ea typeface="Verdana" panose="020B0604030504040204" pitchFamily="34" charset="0"/>
                <a:cs typeface="Times New Roman" panose="02020603050405020304" pitchFamily="18" charset="0"/>
              </a:rPr>
              <a:t>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(2 Timothy 1:9)</a:t>
            </a:r>
          </a:p>
          <a:p>
            <a:pPr marL="0" indent="0">
              <a:spcBef>
                <a:spcPts val="0"/>
              </a:spcBef>
              <a:buNone/>
            </a:pPr>
            <a:r>
              <a:rPr lang="en-US" sz="1800" dirty="0">
                <a:solidFill>
                  <a:srgbClr val="00B0F0"/>
                </a:solidFill>
                <a:latin typeface="Verdana" panose="020B0604030504040204" pitchFamily="34" charset="0"/>
                <a:ea typeface="Verdana" panose="020B0604030504040204" pitchFamily="34" charset="0"/>
                <a:cs typeface="Times New Roman" panose="02020603050405020304" pitchFamily="18" charset="0"/>
              </a:rPr>
              <a:t>Salvation from Sin </a:t>
            </a:r>
            <a:r>
              <a:rPr lang="en-US" sz="18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(2 Timothy 2:10)</a:t>
            </a:r>
          </a:p>
          <a:p>
            <a:pPr marL="0" indent="0">
              <a:spcBef>
                <a:spcPts val="0"/>
              </a:spcBef>
              <a:buNone/>
            </a:pPr>
            <a:endParaRPr lang="en-US" sz="1800" b="1" dirty="0">
              <a:latin typeface="Verdana" panose="020B0604030504040204" pitchFamily="34" charset="0"/>
              <a:ea typeface="Verdana" panose="020B0604030504040204" pitchFamily="34" charset="0"/>
              <a:cs typeface="Times New Roman" panose="02020603050405020304" pitchFamily="18" charset="0"/>
            </a:endParaRPr>
          </a:p>
        </p:txBody>
      </p:sp>
      <p:sp>
        <p:nvSpPr>
          <p:cNvPr id="5" name="Title 1">
            <a:extLst>
              <a:ext uri="{FF2B5EF4-FFF2-40B4-BE49-F238E27FC236}">
                <a16:creationId xmlns:a16="http://schemas.microsoft.com/office/drawing/2014/main" id="{4F94F166-A8ED-E8CD-CF0F-39537C39D726}"/>
              </a:ext>
            </a:extLst>
          </p:cNvPr>
          <p:cNvSpPr txBox="1">
            <a:spLocks/>
          </p:cNvSpPr>
          <p:nvPr/>
        </p:nvSpPr>
        <p:spPr>
          <a:xfrm>
            <a:off x="628650" y="4313544"/>
            <a:ext cx="7886700" cy="2544456"/>
          </a:xfrm>
          <a:prstGeom prst="rect">
            <a:avLst/>
          </a:prstGeom>
        </p:spPr>
        <p:txBody>
          <a:bodyPr vert="horz" lIns="91440" tIns="45720" rIns="91440" bIns="45720" rtlCol="0" anchor="ctr">
            <a:normAutofit fontScale="90000" lnSpcReduction="10000"/>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algn="ctr"/>
            <a:r>
              <a:rPr lang="en-US" sz="4100" b="1" dirty="0">
                <a:latin typeface="Verdana" panose="020B0604030504040204" pitchFamily="34" charset="0"/>
                <a:ea typeface="Verdana" panose="020B0604030504040204" pitchFamily="34" charset="0"/>
              </a:rPr>
              <a:t>Every Spiritual Blessing</a:t>
            </a:r>
          </a:p>
          <a:p>
            <a:pPr algn="ctr"/>
            <a:r>
              <a:rPr lang="en-US" sz="3200" i="1" dirty="0">
                <a:latin typeface="Verdana" panose="020B0604030504040204" pitchFamily="34" charset="0"/>
                <a:ea typeface="Times New Roman" panose="02020603050405020304" pitchFamily="18" charset="0"/>
                <a:cs typeface="Times New Roman" panose="02020603050405020304" pitchFamily="18" charset="0"/>
              </a:rPr>
              <a:t>“Blessed be the God and Father of our Lord Jesus Christ, who has blessed us with</a:t>
            </a:r>
            <a:r>
              <a:rPr lang="en-US" sz="3200" b="1" i="1" dirty="0">
                <a:latin typeface="Verdana" panose="020B0604030504040204" pitchFamily="34" charset="0"/>
                <a:ea typeface="Times New Roman" panose="02020603050405020304" pitchFamily="18" charset="0"/>
                <a:cs typeface="Times New Roman" panose="02020603050405020304" pitchFamily="18" charset="0"/>
              </a:rPr>
              <a:t> </a:t>
            </a:r>
            <a:r>
              <a:rPr lang="en-US" sz="3200" i="1" dirty="0">
                <a:latin typeface="Verdana" panose="020B0604030504040204" pitchFamily="34" charset="0"/>
                <a:ea typeface="Times New Roman" panose="02020603050405020304" pitchFamily="18" charset="0"/>
                <a:cs typeface="Times New Roman" panose="02020603050405020304" pitchFamily="18" charset="0"/>
              </a:rPr>
              <a:t>every spiritual blessing in the heavenly places </a:t>
            </a:r>
            <a:r>
              <a:rPr lang="en-US" sz="3200" b="1" i="1" dirty="0">
                <a:latin typeface="Verdana" panose="020B0604030504040204" pitchFamily="34" charset="0"/>
                <a:ea typeface="Times New Roman" panose="02020603050405020304" pitchFamily="18" charset="0"/>
                <a:cs typeface="Times New Roman" panose="02020603050405020304" pitchFamily="18" charset="0"/>
              </a:rPr>
              <a:t>in Christ </a:t>
            </a:r>
            <a:r>
              <a:rPr lang="en-US" sz="3200" i="1" dirty="0">
                <a:latin typeface="Verdana" panose="020B0604030504040204" pitchFamily="34" charset="0"/>
                <a:ea typeface="Times New Roman" panose="02020603050405020304" pitchFamily="18" charset="0"/>
                <a:cs typeface="Times New Roman" panose="02020603050405020304" pitchFamily="18" charset="0"/>
              </a:rPr>
              <a:t>…”</a:t>
            </a:r>
            <a:br>
              <a:rPr lang="en-US" sz="3200" i="1" dirty="0">
                <a:latin typeface="Verdana" panose="020B0604030504040204" pitchFamily="34" charset="0"/>
                <a:ea typeface="Times New Roman" panose="02020603050405020304" pitchFamily="18" charset="0"/>
                <a:cs typeface="Times New Roman" panose="02020603050405020304" pitchFamily="18" charset="0"/>
              </a:rPr>
            </a:br>
            <a:r>
              <a:rPr lang="en-US" sz="3200" i="1" dirty="0">
                <a:latin typeface="Verdana" panose="020B0604030504040204" pitchFamily="34" charset="0"/>
                <a:ea typeface="Times New Roman" panose="02020603050405020304" pitchFamily="18" charset="0"/>
                <a:cs typeface="Times New Roman" panose="02020603050405020304" pitchFamily="18" charset="0"/>
              </a:rPr>
              <a:t> </a:t>
            </a:r>
            <a:r>
              <a:rPr lang="en-US" sz="32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1:3)</a:t>
            </a:r>
          </a:p>
        </p:txBody>
      </p:sp>
    </p:spTree>
    <p:extLst>
      <p:ext uri="{BB962C8B-B14F-4D97-AF65-F5344CB8AC3E}">
        <p14:creationId xmlns:p14="http://schemas.microsoft.com/office/powerpoint/2010/main" val="184366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29988" y="79845"/>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98578" y="984379"/>
            <a:ext cx="8658809" cy="5721221"/>
          </a:xfrm>
        </p:spPr>
        <p:txBody>
          <a:bodyPr>
            <a:noAutofit/>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Heard the word of God.</a:t>
            </a:r>
            <a:br>
              <a:rPr lang="en-US" sz="2600" dirty="0">
                <a:effectLst/>
                <a:latin typeface="Verdana" panose="020B0604030504040204" pitchFamily="34" charset="0"/>
                <a:ea typeface="Calibri" panose="020F0502020204030204" pitchFamily="34" charset="0"/>
                <a:cs typeface="Times New Roman" panose="02020603050405020304" pitchFamily="18" charset="0"/>
              </a:rPr>
            </a:br>
            <a:endParaRPr lang="en-US" sz="26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ctr">
              <a:lnSpc>
                <a:spcPct val="100000"/>
              </a:lnSpc>
              <a:spcBef>
                <a:spcPts val="0"/>
              </a:spcBef>
              <a:buNone/>
            </a:pPr>
            <a:r>
              <a:rPr lang="en-US" sz="2600" i="1" dirty="0">
                <a:effectLst/>
                <a:latin typeface="Verdana" panose="020B0604030504040204" pitchFamily="34" charset="0"/>
                <a:ea typeface="Verdana" panose="020B0604030504040204" pitchFamily="34" charset="0"/>
                <a:cs typeface="Times New Roman" panose="02020603050405020304" pitchFamily="18" charset="0"/>
              </a:rPr>
              <a:t>“It was for this </a:t>
            </a:r>
            <a:r>
              <a:rPr lang="en-US" sz="2600" b="1" i="1" dirty="0">
                <a:effectLst/>
                <a:latin typeface="Verdana" panose="020B0604030504040204" pitchFamily="34" charset="0"/>
                <a:ea typeface="Verdana" panose="020B0604030504040204" pitchFamily="34" charset="0"/>
                <a:cs typeface="Times New Roman" panose="02020603050405020304" pitchFamily="18" charset="0"/>
              </a:rPr>
              <a:t>He called you through our gospel</a:t>
            </a:r>
            <a:r>
              <a:rPr lang="en-US" sz="2600" i="1" dirty="0">
                <a:effectLst/>
                <a:latin typeface="Verdana" panose="020B0604030504040204" pitchFamily="34" charset="0"/>
                <a:ea typeface="Verdana" panose="020B0604030504040204" pitchFamily="34" charset="0"/>
                <a:cs typeface="Times New Roman" panose="02020603050405020304" pitchFamily="18" charset="0"/>
              </a:rPr>
              <a:t>, that you may gain the glory of our Lord Jesus Christ. So then, brethren, stand firm and hold to the traditions which you were taught, whether by word of mouth or by letter from us.”</a:t>
            </a:r>
            <a:br>
              <a:rPr lang="en-US" sz="2600" i="1" dirty="0">
                <a:effectLst/>
                <a:latin typeface="Verdana" panose="020B0604030504040204" pitchFamily="34" charset="0"/>
                <a:ea typeface="Verdana" panose="020B0604030504040204" pitchFamily="34" charset="0"/>
                <a:cs typeface="Times New Roman" panose="02020603050405020304" pitchFamily="18" charset="0"/>
              </a:rPr>
            </a:br>
            <a:r>
              <a:rPr lang="en-US" sz="26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a:t>
            </a:r>
            <a:r>
              <a:rPr lang="en-US" sz="26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2 Thessalonians 2:14-15)</a:t>
            </a:r>
          </a:p>
          <a:p>
            <a:pPr marL="0" indent="0" algn="ctr">
              <a:lnSpc>
                <a:spcPct val="100000"/>
              </a:lnSpc>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lnSpc>
                <a:spcPct val="100000"/>
              </a:lnSpc>
              <a:spcBef>
                <a:spcPts val="0"/>
              </a:spcBef>
              <a:buNone/>
            </a:pPr>
            <a:r>
              <a:rPr lang="en-US" sz="2600" i="1" dirty="0">
                <a:effectLst/>
                <a:latin typeface="Verdana" panose="020B0604030504040204" pitchFamily="34" charset="0"/>
                <a:ea typeface="Verdana" panose="020B0604030504040204" pitchFamily="34" charset="0"/>
                <a:cs typeface="Times New Roman" panose="02020603050405020304" pitchFamily="18" charset="0"/>
              </a:rPr>
              <a:t>“Therefore, putting aside all filthiness and all that remains of wickedness, in humility </a:t>
            </a:r>
            <a:r>
              <a:rPr lang="en-US" sz="2600" b="1" i="1" dirty="0">
                <a:effectLst/>
                <a:latin typeface="Verdana" panose="020B0604030504040204" pitchFamily="34" charset="0"/>
                <a:ea typeface="Verdana" panose="020B0604030504040204" pitchFamily="34" charset="0"/>
                <a:cs typeface="Times New Roman" panose="02020603050405020304" pitchFamily="18" charset="0"/>
              </a:rPr>
              <a:t>receive</a:t>
            </a:r>
            <a:r>
              <a:rPr lang="en-US" sz="2600" i="1" dirty="0">
                <a:effectLst/>
                <a:latin typeface="Verdana" panose="020B0604030504040204" pitchFamily="34" charset="0"/>
                <a:ea typeface="Verdana" panose="020B0604030504040204" pitchFamily="34" charset="0"/>
                <a:cs typeface="Times New Roman" panose="02020603050405020304" pitchFamily="18" charset="0"/>
              </a:rPr>
              <a:t> </a:t>
            </a:r>
            <a:r>
              <a:rPr lang="en-US" sz="2600" b="1" i="1" dirty="0">
                <a:effectLst/>
                <a:latin typeface="Verdana" panose="020B0604030504040204" pitchFamily="34" charset="0"/>
                <a:ea typeface="Verdana" panose="020B0604030504040204" pitchFamily="34" charset="0"/>
                <a:cs typeface="Times New Roman" panose="02020603050405020304" pitchFamily="18" charset="0"/>
              </a:rPr>
              <a:t>the word </a:t>
            </a:r>
            <a:r>
              <a:rPr lang="en-US" sz="2600" i="1" dirty="0">
                <a:effectLst/>
                <a:latin typeface="Verdana" panose="020B0604030504040204" pitchFamily="34" charset="0"/>
                <a:ea typeface="Verdana" panose="020B0604030504040204" pitchFamily="34" charset="0"/>
                <a:cs typeface="Times New Roman" panose="02020603050405020304" pitchFamily="18" charset="0"/>
              </a:rPr>
              <a:t>implanted, which is able to save your souls.” </a:t>
            </a:r>
            <a:r>
              <a:rPr lang="en-US" sz="26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(James 1:21)</a:t>
            </a:r>
          </a:p>
        </p:txBody>
      </p:sp>
    </p:spTree>
    <p:extLst>
      <p:ext uri="{BB962C8B-B14F-4D97-AF65-F5344CB8AC3E}">
        <p14:creationId xmlns:p14="http://schemas.microsoft.com/office/powerpoint/2010/main" val="230362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7508" y="98506"/>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7508" y="1092678"/>
            <a:ext cx="9019592" cy="5500954"/>
          </a:xfrm>
        </p:spPr>
        <p:txBody>
          <a:bodyPr>
            <a:normAutofit/>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Believed</a:t>
            </a:r>
            <a:r>
              <a:rPr lang="en-US" sz="4000" b="1" dirty="0">
                <a:latin typeface="Verdana" panose="020B0604030504040204" pitchFamily="34" charset="0"/>
                <a:ea typeface="Calibri" panose="020F0502020204030204" pitchFamily="34" charset="0"/>
                <a:cs typeface="Times New Roman" panose="02020603050405020304" pitchFamily="18" charset="0"/>
              </a:rPr>
              <a:t> the gospel of Christ.</a:t>
            </a:r>
            <a:br>
              <a:rPr lang="en-US" sz="2800" dirty="0">
                <a:effectLst/>
                <a:latin typeface="Verdana" panose="020B0604030504040204" pitchFamily="34" charset="0"/>
                <a:ea typeface="Calibri" panose="020F0502020204030204" pitchFamily="34" charset="0"/>
                <a:cs typeface="Times New Roman" panose="02020603050405020304" pitchFamily="18" charset="0"/>
              </a:rPr>
            </a:b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en-US" sz="2800" i="1" dirty="0">
                <a:effectLst/>
                <a:latin typeface="Verdana" panose="020B0604030504040204" pitchFamily="34" charset="0"/>
                <a:ea typeface="Calibri" panose="020F0502020204030204" pitchFamily="34" charset="0"/>
                <a:cs typeface="Times New Roman" panose="02020603050405020304" pitchFamily="18" charset="0"/>
              </a:rPr>
              <a:t>“And without faith it is impossible to please Him, for he who comes to God must </a:t>
            </a:r>
            <a:r>
              <a:rPr lang="en-US" sz="2800" b="1" i="1" dirty="0">
                <a:effectLst/>
                <a:latin typeface="Verdana" panose="020B0604030504040204" pitchFamily="34" charset="0"/>
                <a:ea typeface="Calibri" panose="020F0502020204030204" pitchFamily="34" charset="0"/>
                <a:cs typeface="Times New Roman" panose="02020603050405020304" pitchFamily="18" charset="0"/>
              </a:rPr>
              <a:t>believe</a:t>
            </a:r>
            <a:r>
              <a:rPr lang="en-US" sz="2800" i="1" dirty="0">
                <a:effectLst/>
                <a:latin typeface="Verdana" panose="020B0604030504040204" pitchFamily="34" charset="0"/>
                <a:ea typeface="Calibri" panose="020F0502020204030204" pitchFamily="34" charset="0"/>
                <a:cs typeface="Times New Roman" panose="02020603050405020304" pitchFamily="18" charset="0"/>
              </a:rPr>
              <a:t> that He is and that He is a rewarder of those who seek Him.” </a:t>
            </a:r>
            <a:r>
              <a:rPr lang="en-US" sz="28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a:t>
            </a:r>
            <a:r>
              <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Hebrews 11:6)</a:t>
            </a:r>
          </a:p>
          <a:p>
            <a:pPr marL="0" indent="0" algn="ctr">
              <a:lnSpc>
                <a:spcPct val="100000"/>
              </a:lnSpc>
              <a:spcBef>
                <a:spcPts val="0"/>
              </a:spcBef>
              <a:buNone/>
            </a:pPr>
            <a:endParaRPr lang="en-US" sz="2800"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en-US" sz="2800" i="1" dirty="0">
                <a:effectLst/>
                <a:latin typeface="Verdana" panose="020B0604030504040204" pitchFamily="34" charset="0"/>
                <a:ea typeface="Calibri" panose="020F0502020204030204" pitchFamily="34" charset="0"/>
                <a:cs typeface="Times New Roman" panose="02020603050405020304" pitchFamily="18" charset="0"/>
              </a:rPr>
              <a:t>“Therefore I said to you that you will die in your sins; for unless you </a:t>
            </a:r>
            <a:r>
              <a:rPr lang="en-US" sz="2800" b="1" i="1" dirty="0">
                <a:effectLst/>
                <a:latin typeface="Verdana" panose="020B0604030504040204" pitchFamily="34" charset="0"/>
                <a:ea typeface="Calibri" panose="020F0502020204030204" pitchFamily="34" charset="0"/>
                <a:cs typeface="Times New Roman" panose="02020603050405020304" pitchFamily="18" charset="0"/>
              </a:rPr>
              <a:t>believe</a:t>
            </a:r>
            <a:r>
              <a:rPr lang="en-US" sz="2800" i="1" dirty="0">
                <a:effectLst/>
                <a:latin typeface="Verdana" panose="020B0604030504040204" pitchFamily="34" charset="0"/>
                <a:ea typeface="Calibri" panose="020F0502020204030204" pitchFamily="34" charset="0"/>
                <a:cs typeface="Times New Roman" panose="02020603050405020304" pitchFamily="18" charset="0"/>
              </a:rPr>
              <a:t> that I am He, you will die in your sins.”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(John 8:24)</a:t>
            </a:r>
            <a:endPar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0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29988" y="129608"/>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404327" y="1123780"/>
            <a:ext cx="8490857" cy="5525836"/>
          </a:xfrm>
        </p:spPr>
        <p:txBody>
          <a:bodyPr>
            <a:normAutofit/>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Repented of sins.</a:t>
            </a:r>
          </a:p>
          <a:p>
            <a:pPr marL="0" indent="0">
              <a:lnSpc>
                <a:spcPct val="100000"/>
              </a:lnSpc>
              <a:spcBef>
                <a:spcPts val="0"/>
              </a:spcBef>
              <a:buNone/>
            </a:pPr>
            <a:endParaRPr lang="en-US" sz="1800"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i="1" dirty="0">
                <a:effectLst/>
                <a:latin typeface="Verdana" panose="020B0604030504040204" pitchFamily="34" charset="0"/>
                <a:ea typeface="Calibri" panose="020F0502020204030204" pitchFamily="34" charset="0"/>
                <a:cs typeface="Times New Roman" panose="02020603050405020304" pitchFamily="18" charset="0"/>
              </a:rPr>
              <a:t>“</a:t>
            </a:r>
            <a:r>
              <a:rPr lang="en-US" sz="2600" i="1" dirty="0">
                <a:effectLst/>
                <a:latin typeface="Verdana" panose="020B0604030504040204" pitchFamily="34" charset="0"/>
                <a:ea typeface="Calibri" panose="020F0502020204030204" pitchFamily="34" charset="0"/>
                <a:cs typeface="Times New Roman" panose="02020603050405020304" pitchFamily="18" charset="0"/>
              </a:rPr>
              <a:t>I tell you, no, but unless you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repent</a:t>
            </a:r>
            <a:r>
              <a:rPr lang="en-US" sz="2600" i="1" dirty="0">
                <a:effectLst/>
                <a:latin typeface="Verdana" panose="020B0604030504040204" pitchFamily="34" charset="0"/>
                <a:ea typeface="Calibri" panose="020F0502020204030204" pitchFamily="34" charset="0"/>
                <a:cs typeface="Times New Roman" panose="02020603050405020304" pitchFamily="18" charset="0"/>
              </a:rPr>
              <a:t>, you will all likewise perish.” </a:t>
            </a:r>
            <a:r>
              <a:rPr lang="en-US" sz="26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a:t>
            </a: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Luke 13:3)</a:t>
            </a:r>
            <a:endParaRPr lang="en-US" sz="2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endParaRPr lang="en-US" sz="2600" dirty="0">
              <a:effectLst/>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600" i="1" dirty="0">
                <a:effectLst/>
                <a:latin typeface="Verdana" panose="020B0604030504040204" pitchFamily="34" charset="0"/>
                <a:ea typeface="Calibri" panose="020F0502020204030204" pitchFamily="34" charset="0"/>
                <a:cs typeface="Times New Roman" panose="02020603050405020304" pitchFamily="18" charset="0"/>
              </a:rPr>
              <a:t>“Therefore having overlooked the times of ignorance, God is now declaring to men that all people everywhere should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repent</a:t>
            </a:r>
            <a:r>
              <a:rPr lang="en-US" sz="2600" i="1" dirty="0">
                <a:effectLst/>
                <a:latin typeface="Verdana" panose="020B0604030504040204" pitchFamily="34" charset="0"/>
                <a:ea typeface="Calibri" panose="020F0502020204030204" pitchFamily="34" charset="0"/>
                <a:cs typeface="Times New Roman" panose="02020603050405020304" pitchFamily="18" charset="0"/>
              </a:rPr>
              <a:t>, because He has fixed a day in which He will judge the world in righteousness through a Man whom He has appointed, having furnished proof to all men by raising Him from the dead.” </a:t>
            </a: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(Acts 17:30-31)</a:t>
            </a:r>
            <a:endParaRPr lang="en-US" sz="2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sz="1800" dirty="0">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124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29988" y="117168"/>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92359" y="999374"/>
            <a:ext cx="8671249" cy="5650242"/>
          </a:xfrm>
        </p:spPr>
        <p:txBody>
          <a:bodyPr>
            <a:normAutofit/>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Confessed Jesus as Lord.</a:t>
            </a:r>
            <a:endParaRPr lang="en-US" sz="4000" dirty="0">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US" sz="1800"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600" i="1" dirty="0">
                <a:effectLst/>
                <a:latin typeface="Verdana" panose="020B0604030504040204" pitchFamily="34" charset="0"/>
                <a:ea typeface="Calibri" panose="020F0502020204030204" pitchFamily="34" charset="0"/>
                <a:cs typeface="Times New Roman" panose="02020603050405020304" pitchFamily="18" charset="0"/>
              </a:rPr>
              <a:t>“… for with the heart a person believes, resulting in righteousness, and with the mouth he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confesses</a:t>
            </a:r>
            <a:r>
              <a:rPr lang="en-US" sz="2600" i="1" dirty="0">
                <a:effectLst/>
                <a:latin typeface="Verdana" panose="020B0604030504040204" pitchFamily="34" charset="0"/>
                <a:ea typeface="Calibri" panose="020F0502020204030204" pitchFamily="34" charset="0"/>
                <a:cs typeface="Times New Roman" panose="02020603050405020304" pitchFamily="18" charset="0"/>
              </a:rPr>
              <a:t>, resulting in salvation.”</a:t>
            </a:r>
          </a:p>
          <a:p>
            <a:pPr marL="0" indent="0" algn="ctr">
              <a:lnSpc>
                <a:spcPct val="107000"/>
              </a:lnSpc>
              <a:spcBef>
                <a:spcPts val="0"/>
              </a:spcBef>
              <a:spcAft>
                <a:spcPts val="600"/>
              </a:spcAft>
              <a:buNone/>
            </a:pP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(Romans 10:10)</a:t>
            </a:r>
          </a:p>
          <a:p>
            <a:pPr marL="0" indent="0" algn="ctr">
              <a:lnSpc>
                <a:spcPct val="107000"/>
              </a:lnSpc>
              <a:spcBef>
                <a:spcPts val="0"/>
              </a:spcBef>
              <a:spcAft>
                <a:spcPts val="600"/>
              </a:spcAft>
              <a:buNone/>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600" i="1" dirty="0">
                <a:effectLst/>
                <a:latin typeface="Verdana" panose="020B0604030504040204" pitchFamily="34" charset="0"/>
                <a:ea typeface="Calibri" panose="020F0502020204030204" pitchFamily="34" charset="0"/>
                <a:cs typeface="Times New Roman" panose="02020603050405020304" pitchFamily="18" charset="0"/>
              </a:rPr>
              <a:t>“Therefore everyone who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confesses</a:t>
            </a:r>
            <a:r>
              <a:rPr lang="en-US" sz="2600" i="1" dirty="0">
                <a:effectLst/>
                <a:latin typeface="Verdana" panose="020B0604030504040204" pitchFamily="34" charset="0"/>
                <a:ea typeface="Calibri" panose="020F0502020204030204" pitchFamily="34" charset="0"/>
                <a:cs typeface="Times New Roman" panose="02020603050405020304" pitchFamily="18" charset="0"/>
              </a:rPr>
              <a:t> Me before men, I will also confess him before My Father who is in heaven. But whoever denies Me before men, I will also deny him before My Father who is in heaven.” </a:t>
            </a: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(Matthew 10:32-33)</a:t>
            </a:r>
            <a:endParaRPr lang="en-US" sz="2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US" sz="1800" dirty="0">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184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29988" y="92286"/>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88259" y="1007707"/>
            <a:ext cx="8884024" cy="5648130"/>
          </a:xfrm>
        </p:spPr>
        <p:txBody>
          <a:bodyPr>
            <a:normAutofit lnSpcReduction="10000"/>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Been Baptized Into Christ.</a:t>
            </a:r>
            <a:endParaRPr lang="en-US" sz="4000" dirty="0">
              <a:latin typeface="Verdana" panose="020B0604030504040204" pitchFamily="34" charset="0"/>
              <a:ea typeface="Calibri" panose="020F0502020204030204" pitchFamily="34" charset="0"/>
              <a:cs typeface="Times New Roman" panose="02020603050405020304" pitchFamily="18" charset="0"/>
            </a:endParaRPr>
          </a:p>
          <a:p>
            <a:pPr marL="192881" indent="-192881">
              <a:lnSpc>
                <a:spcPct val="100000"/>
              </a:lnSpc>
              <a:spcBef>
                <a:spcPts val="0"/>
              </a:spcBef>
              <a:buFont typeface="Wingdings" panose="05000000000000000000" pitchFamily="2" charset="2"/>
              <a:buChar char="Ø"/>
            </a:pPr>
            <a:endParaRPr lang="en-US"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600" i="1" dirty="0">
                <a:effectLst/>
                <a:latin typeface="Verdana" panose="020B0604030504040204" pitchFamily="34" charset="0"/>
                <a:ea typeface="Calibri" panose="020F0502020204030204" pitchFamily="34" charset="0"/>
                <a:cs typeface="Times New Roman" panose="02020603050405020304" pitchFamily="18" charset="0"/>
              </a:rPr>
              <a:t>“For you are all sons of God through faith in Christ Jesus. For all of you who were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baptized into Christ </a:t>
            </a:r>
            <a:r>
              <a:rPr lang="en-US" sz="2600" i="1" dirty="0">
                <a:effectLst/>
                <a:latin typeface="Verdana" panose="020B0604030504040204" pitchFamily="34" charset="0"/>
                <a:ea typeface="Calibri" panose="020F0502020204030204" pitchFamily="34" charset="0"/>
                <a:cs typeface="Times New Roman" panose="02020603050405020304" pitchFamily="18" charset="0"/>
              </a:rPr>
              <a:t>have clothed yourselves with Christ.” </a:t>
            </a:r>
            <a:r>
              <a:rPr lang="en-US" sz="26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a:t>
            </a: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Galatians 3:26-27)</a:t>
            </a:r>
          </a:p>
          <a:p>
            <a:pPr marL="0" indent="0" algn="ctr">
              <a:lnSpc>
                <a:spcPct val="107000"/>
              </a:lnSpc>
              <a:spcBef>
                <a:spcPts val="0"/>
              </a:spcBef>
              <a:spcAft>
                <a:spcPts val="600"/>
              </a:spcAft>
              <a:buNone/>
            </a:pPr>
            <a:br>
              <a:rPr lang="en-US" u="sng" dirty="0">
                <a:effectLst/>
                <a:latin typeface="Verdana" panose="020B0604030504040204" pitchFamily="34" charset="0"/>
                <a:ea typeface="Calibri" panose="020F0502020204030204" pitchFamily="34" charset="0"/>
                <a:cs typeface="Times New Roman" panose="02020603050405020304" pitchFamily="18" charset="0"/>
              </a:rPr>
            </a:br>
            <a:r>
              <a:rPr lang="en-US" sz="2600" dirty="0">
                <a:effectLst/>
                <a:latin typeface="Verdana" panose="020B0604030504040204" pitchFamily="34" charset="0"/>
                <a:ea typeface="Calibri" panose="020F0502020204030204" pitchFamily="34" charset="0"/>
                <a:cs typeface="Times New Roman" panose="02020603050405020304" pitchFamily="18" charset="0"/>
              </a:rPr>
              <a:t>“</a:t>
            </a:r>
            <a:r>
              <a:rPr lang="en-US" sz="2600" i="1" dirty="0">
                <a:effectLst/>
                <a:latin typeface="Verdana" panose="020B0604030504040204" pitchFamily="34" charset="0"/>
                <a:ea typeface="Calibri" panose="020F0502020204030204" pitchFamily="34" charset="0"/>
                <a:cs typeface="Times New Roman" panose="02020603050405020304" pitchFamily="18" charset="0"/>
              </a:rPr>
              <a:t>Or do you not know that all of us who have been </a:t>
            </a:r>
            <a:r>
              <a:rPr lang="en-US" sz="2600" b="1" i="1" dirty="0">
                <a:effectLst/>
                <a:latin typeface="Verdana" panose="020B0604030504040204" pitchFamily="34" charset="0"/>
                <a:ea typeface="Calibri" panose="020F0502020204030204" pitchFamily="34" charset="0"/>
                <a:cs typeface="Times New Roman" panose="02020603050405020304" pitchFamily="18" charset="0"/>
              </a:rPr>
              <a:t>baptized into Christ</a:t>
            </a:r>
            <a:r>
              <a:rPr lang="en-US" sz="2600" i="1" dirty="0">
                <a:effectLst/>
                <a:latin typeface="Verdana" panose="020B0604030504040204" pitchFamily="34" charset="0"/>
                <a:ea typeface="Calibri" panose="020F0502020204030204" pitchFamily="34" charset="0"/>
                <a:cs typeface="Times New Roman" panose="02020603050405020304" pitchFamily="18" charset="0"/>
              </a:rPr>
              <a:t> Jesus have been baptized into His death? Therefore we have been buried with Him through baptism into death, so that as Christ was raised from the dead through the glory of the Father, so we too might walk in newness of life.”</a:t>
            </a:r>
            <a:br>
              <a:rPr lang="en-US" sz="2600" i="1" dirty="0">
                <a:effectLst/>
                <a:latin typeface="Verdana" panose="020B0604030504040204" pitchFamily="34" charset="0"/>
                <a:ea typeface="Calibri" panose="020F0502020204030204" pitchFamily="34" charset="0"/>
                <a:cs typeface="Times New Roman" panose="02020603050405020304" pitchFamily="18" charset="0"/>
              </a:rPr>
            </a:br>
            <a:r>
              <a:rPr lang="en-US" sz="26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(Romans 6:3-4)</a:t>
            </a:r>
            <a:endParaRPr lang="en-US" sz="2600" b="1" dirty="0">
              <a:solidFill>
                <a:srgbClr val="FF0000"/>
              </a:solidFill>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062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29988" y="92286"/>
            <a:ext cx="8884024" cy="994172"/>
          </a:xfrm>
        </p:spPr>
        <p:txBody>
          <a:bodyPr>
            <a:normAutofit fontScale="90000"/>
          </a:bodyPr>
          <a:lstStyle/>
          <a:p>
            <a:pPr algn="ctr"/>
            <a:r>
              <a:rPr lang="en-US" sz="4950" b="1" dirty="0">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29988" y="1090564"/>
            <a:ext cx="8884024" cy="5675149"/>
          </a:xfrm>
        </p:spPr>
        <p:txBody>
          <a:bodyPr>
            <a:normAutofit/>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Been Baptized for Forgiveness of Sins</a:t>
            </a:r>
            <a:r>
              <a:rPr lang="en-US" sz="4000" b="1" dirty="0">
                <a:latin typeface="Verdana" panose="020B0604030504040204" pitchFamily="34" charset="0"/>
                <a:ea typeface="Calibri" panose="020F0502020204030204" pitchFamily="34" charset="0"/>
                <a:cs typeface="Times New Roman" panose="02020603050405020304" pitchFamily="18" charset="0"/>
              </a:rPr>
              <a:t>.</a:t>
            </a:r>
            <a:endParaRPr lang="en-US" sz="4000" dirty="0">
              <a:latin typeface="Verdana" panose="020B0604030504040204" pitchFamily="34" charset="0"/>
              <a:ea typeface="Calibri" panose="020F0502020204030204" pitchFamily="34" charset="0"/>
              <a:cs typeface="Times New Roman" panose="02020603050405020304" pitchFamily="18" charset="0"/>
            </a:endParaRPr>
          </a:p>
          <a:p>
            <a:pPr marL="192881" indent="-192881">
              <a:lnSpc>
                <a:spcPct val="100000"/>
              </a:lnSpc>
              <a:spcBef>
                <a:spcPts val="0"/>
              </a:spcBef>
              <a:buFont typeface="Wingdings" panose="05000000000000000000" pitchFamily="2" charset="2"/>
              <a:buChar char="Ø"/>
            </a:pPr>
            <a:endParaRPr lang="en-US"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800" i="1" dirty="0">
                <a:latin typeface="Verdana" panose="020B0604030504040204" pitchFamily="34" charset="0"/>
                <a:ea typeface="Calibri" panose="020F0502020204030204" pitchFamily="34" charset="0"/>
                <a:cs typeface="Times New Roman" panose="02020603050405020304" pitchFamily="18" charset="0"/>
              </a:rPr>
              <a:t>“Peter said to them, ‘Repent, and each of you be </a:t>
            </a:r>
            <a:r>
              <a:rPr lang="en-US" sz="2800" b="1" i="1" dirty="0">
                <a:latin typeface="Verdana" panose="020B0604030504040204" pitchFamily="34" charset="0"/>
                <a:ea typeface="Calibri" panose="020F0502020204030204" pitchFamily="34" charset="0"/>
                <a:cs typeface="Times New Roman" panose="02020603050405020304" pitchFamily="18" charset="0"/>
              </a:rPr>
              <a:t>baptized</a:t>
            </a:r>
            <a:r>
              <a:rPr lang="en-US" sz="2800" i="1" dirty="0">
                <a:latin typeface="Verdana" panose="020B0604030504040204" pitchFamily="34" charset="0"/>
                <a:ea typeface="Calibri" panose="020F0502020204030204" pitchFamily="34" charset="0"/>
                <a:cs typeface="Times New Roman" panose="02020603050405020304" pitchFamily="18" charset="0"/>
              </a:rPr>
              <a:t> in the name of Jesus Christ </a:t>
            </a:r>
            <a:r>
              <a:rPr lang="en-US" sz="2800" b="1" i="1" dirty="0">
                <a:latin typeface="Verdana" panose="020B0604030504040204" pitchFamily="34" charset="0"/>
                <a:ea typeface="Calibri" panose="020F0502020204030204" pitchFamily="34" charset="0"/>
                <a:cs typeface="Times New Roman" panose="02020603050405020304" pitchFamily="18" charset="0"/>
              </a:rPr>
              <a:t>for the forgiveness of your sins</a:t>
            </a:r>
            <a:r>
              <a:rPr lang="en-US" sz="2800" i="1" dirty="0">
                <a:latin typeface="Verdana" panose="020B0604030504040204" pitchFamily="34" charset="0"/>
                <a:ea typeface="Calibri" panose="020F0502020204030204" pitchFamily="34" charset="0"/>
                <a:cs typeface="Times New Roman" panose="02020603050405020304" pitchFamily="18" charset="0"/>
              </a:rPr>
              <a:t>; and you will receive the gift of the Holy Spirit.’” </a:t>
            </a:r>
            <a:r>
              <a:rPr lang="en-US" sz="28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(Acts 2:38)</a:t>
            </a:r>
            <a:endPar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endParaRPr lang="en-US" i="1" dirty="0">
              <a:effectLst/>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800" i="1" dirty="0">
                <a:effectLst/>
                <a:latin typeface="Verdana" panose="020B0604030504040204" pitchFamily="34" charset="0"/>
                <a:ea typeface="Calibri" panose="020F0502020204030204" pitchFamily="34" charset="0"/>
                <a:cs typeface="Times New Roman" panose="02020603050405020304" pitchFamily="18" charset="0"/>
              </a:rPr>
              <a:t>“He who has believed and has been </a:t>
            </a:r>
            <a:r>
              <a:rPr lang="en-US" sz="2800" b="1" i="1" dirty="0">
                <a:effectLst/>
                <a:latin typeface="Verdana" panose="020B0604030504040204" pitchFamily="34" charset="0"/>
                <a:ea typeface="Calibri" panose="020F0502020204030204" pitchFamily="34" charset="0"/>
                <a:cs typeface="Times New Roman" panose="02020603050405020304" pitchFamily="18" charset="0"/>
              </a:rPr>
              <a:t>baptized</a:t>
            </a:r>
            <a:r>
              <a:rPr lang="en-US" sz="2800" i="1" dirty="0">
                <a:effectLst/>
                <a:latin typeface="Verdana" panose="020B0604030504040204" pitchFamily="34" charset="0"/>
                <a:ea typeface="Calibri" panose="020F0502020204030204" pitchFamily="34" charset="0"/>
                <a:cs typeface="Times New Roman" panose="02020603050405020304" pitchFamily="18" charset="0"/>
              </a:rPr>
              <a:t> shall be saved; but he who has disbelieved shall be condemned.” </a:t>
            </a:r>
            <a:r>
              <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(Mark 16:16)</a:t>
            </a:r>
            <a:endPar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dirty="0">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556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98612" y="99527"/>
            <a:ext cx="8946776" cy="970384"/>
          </a:xfrm>
        </p:spPr>
        <p:txBody>
          <a:bodyPr>
            <a:noAutofit/>
          </a:bodyPr>
          <a:lstStyle/>
          <a:p>
            <a:pPr algn="ctr"/>
            <a:r>
              <a:rPr lang="en-US" sz="4500" b="1" dirty="0">
                <a:latin typeface="Verdana" panose="020B0604030504040204" pitchFamily="34" charset="0"/>
                <a:ea typeface="Verdana" panose="020B0604030504040204" pitchFamily="34" charset="0"/>
              </a:rPr>
              <a:t>Those “In Christ” must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38243" y="951724"/>
            <a:ext cx="8867513" cy="5806749"/>
          </a:xfrm>
        </p:spPr>
        <p:txBody>
          <a:bodyPr>
            <a:normAutofit lnSpcReduction="10000"/>
          </a:bodyPr>
          <a:lstStyle/>
          <a:p>
            <a:pPr marL="192881" indent="-192881">
              <a:lnSpc>
                <a:spcPct val="100000"/>
              </a:lnSpc>
              <a:spcBef>
                <a:spcPts val="0"/>
              </a:spcBef>
              <a:buFont typeface="Wingdings" panose="05000000000000000000" pitchFamily="2" charset="2"/>
              <a:buChar char="Ø"/>
            </a:pPr>
            <a:r>
              <a:rPr lang="en-US" sz="4000" b="1" dirty="0">
                <a:effectLst/>
                <a:latin typeface="Verdana" panose="020B0604030504040204" pitchFamily="34" charset="0"/>
                <a:ea typeface="Calibri" panose="020F0502020204030204" pitchFamily="34" charset="0"/>
                <a:cs typeface="Times New Roman" panose="02020603050405020304" pitchFamily="18" charset="0"/>
              </a:rPr>
              <a:t>Remain Obedient to God.</a:t>
            </a:r>
          </a:p>
          <a:p>
            <a:pPr marL="0" indent="0">
              <a:lnSpc>
                <a:spcPct val="100000"/>
              </a:lnSpc>
              <a:spcBef>
                <a:spcPts val="0"/>
              </a:spcBef>
              <a:buNone/>
            </a:pPr>
            <a:endParaRPr lang="en-US" b="1"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en-US" sz="2800" i="1" dirty="0">
                <a:effectLst/>
                <a:latin typeface="Verdana" panose="020B0604030504040204" pitchFamily="34" charset="0"/>
                <a:ea typeface="Calibri" panose="020F0502020204030204" pitchFamily="34" charset="0"/>
                <a:cs typeface="Times New Roman" panose="02020603050405020304" pitchFamily="18" charset="0"/>
              </a:rPr>
              <a:t>“Not everyone who says to Me, ‘Lord, Lord,’ will enter the kingdom of heaven, but </a:t>
            </a:r>
            <a:r>
              <a:rPr lang="en-US" sz="2800" b="1" i="1" dirty="0">
                <a:effectLst/>
                <a:latin typeface="Verdana" panose="020B0604030504040204" pitchFamily="34" charset="0"/>
                <a:ea typeface="Calibri" panose="020F0502020204030204" pitchFamily="34" charset="0"/>
                <a:cs typeface="Times New Roman" panose="02020603050405020304" pitchFamily="18" charset="0"/>
              </a:rPr>
              <a:t>he who does the will of My Father</a:t>
            </a:r>
            <a:r>
              <a:rPr lang="en-US" sz="2800" i="1" dirty="0">
                <a:effectLst/>
                <a:latin typeface="Verdana" panose="020B0604030504040204" pitchFamily="34" charset="0"/>
                <a:ea typeface="Calibri" panose="020F0502020204030204" pitchFamily="34" charset="0"/>
                <a:cs typeface="Times New Roman" panose="02020603050405020304" pitchFamily="18" charset="0"/>
              </a:rPr>
              <a:t> who is in heaven will enter.” </a:t>
            </a:r>
            <a:r>
              <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(Matthew 7:21)</a:t>
            </a:r>
          </a:p>
          <a:p>
            <a:pPr marL="0" indent="0" algn="ctr">
              <a:lnSpc>
                <a:spcPct val="100000"/>
              </a:lnSpc>
              <a:spcBef>
                <a:spcPts val="0"/>
              </a:spcBef>
              <a:buNone/>
            </a:pPr>
            <a:endParaRPr lang="en-US" b="1" dirty="0">
              <a:effectLst/>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en-US" sz="2800" i="1" dirty="0">
                <a:effectLst/>
                <a:latin typeface="Verdana" panose="020B0604030504040204" pitchFamily="34" charset="0"/>
                <a:ea typeface="Calibri" panose="020F0502020204030204" pitchFamily="34" charset="0"/>
                <a:cs typeface="Times New Roman" panose="02020603050405020304" pitchFamily="18" charset="0"/>
              </a:rPr>
              <a:t>“Be </a:t>
            </a:r>
            <a:r>
              <a:rPr lang="en-US" sz="2800" b="1" i="1" dirty="0">
                <a:effectLst/>
                <a:latin typeface="Verdana" panose="020B0604030504040204" pitchFamily="34" charset="0"/>
                <a:ea typeface="Calibri" panose="020F0502020204030204" pitchFamily="34" charset="0"/>
                <a:cs typeface="Times New Roman" panose="02020603050405020304" pitchFamily="18" charset="0"/>
              </a:rPr>
              <a:t>faithful until death</a:t>
            </a:r>
            <a:r>
              <a:rPr lang="en-US" sz="2800" i="1" dirty="0">
                <a:effectLst/>
                <a:latin typeface="Verdana" panose="020B0604030504040204" pitchFamily="34" charset="0"/>
                <a:ea typeface="Calibri" panose="020F0502020204030204" pitchFamily="34" charset="0"/>
                <a:cs typeface="Times New Roman" panose="02020603050405020304" pitchFamily="18" charset="0"/>
              </a:rPr>
              <a:t>, and I will give you the crown of life.” </a:t>
            </a:r>
            <a:r>
              <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(Revelation 2:10b)</a:t>
            </a:r>
          </a:p>
          <a:p>
            <a:pPr marL="0" indent="0" algn="ctr">
              <a:lnSpc>
                <a:spcPct val="100000"/>
              </a:lnSpc>
              <a:spcBef>
                <a:spcPts val="0"/>
              </a:spcBef>
              <a:buNone/>
            </a:pPr>
            <a:endParaRPr lang="en-US" dirty="0">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en-US" sz="2800" i="1" dirty="0">
                <a:latin typeface="Verdana" panose="020B0604030504040204" pitchFamily="34" charset="0"/>
                <a:ea typeface="Calibri" panose="020F0502020204030204" pitchFamily="34" charset="0"/>
                <a:cs typeface="Times New Roman" panose="02020603050405020304" pitchFamily="18" charset="0"/>
              </a:rPr>
              <a:t>“Take care, brethren, that there not be in any one of you an evil, </a:t>
            </a:r>
            <a:r>
              <a:rPr lang="en-US" sz="2800" b="1" i="1" dirty="0">
                <a:latin typeface="Verdana" panose="020B0604030504040204" pitchFamily="34" charset="0"/>
                <a:ea typeface="Calibri" panose="020F0502020204030204" pitchFamily="34" charset="0"/>
                <a:cs typeface="Times New Roman" panose="02020603050405020304" pitchFamily="18" charset="0"/>
              </a:rPr>
              <a:t>unbelieving heart that falls away </a:t>
            </a:r>
            <a:r>
              <a:rPr lang="en-US" sz="2800" i="1" dirty="0">
                <a:latin typeface="Verdana" panose="020B0604030504040204" pitchFamily="34" charset="0"/>
                <a:ea typeface="Calibri" panose="020F0502020204030204" pitchFamily="34" charset="0"/>
                <a:cs typeface="Times New Roman" panose="02020603050405020304" pitchFamily="18" charset="0"/>
              </a:rPr>
              <a:t>from the living God.” </a:t>
            </a:r>
            <a:br>
              <a:rPr lang="en-US" sz="2800" i="1" dirty="0">
                <a:latin typeface="Verdana" panose="020B0604030504040204" pitchFamily="34" charset="0"/>
                <a:ea typeface="Calibri" panose="020F0502020204030204" pitchFamily="34" charset="0"/>
                <a:cs typeface="Times New Roman" panose="02020603050405020304" pitchFamily="18" charset="0"/>
              </a:rPr>
            </a:br>
            <a:r>
              <a:rPr lang="en-US" sz="28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(Hebrews 3:12)</a:t>
            </a:r>
            <a:endParaRPr lang="en-US" sz="28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708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Redemption</a:t>
            </a:r>
          </a:p>
          <a:p>
            <a:pPr marL="0">
              <a:spcBef>
                <a:spcPts val="0"/>
              </a:spcBef>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 for all have sinned and fall short of the glory of God, being justified as a gift by His grace through the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redemption which is in Christ </a:t>
            </a:r>
            <a:r>
              <a:rPr lang="en-US" sz="2800" i="1" dirty="0">
                <a:latin typeface="Verdana" panose="020B0604030504040204" pitchFamily="34" charset="0"/>
                <a:ea typeface="Times New Roman" panose="02020603050405020304" pitchFamily="18" charset="0"/>
                <a:cs typeface="Times New Roman" panose="02020603050405020304" pitchFamily="18" charset="0"/>
              </a:rPr>
              <a:t>Jesus …”</a:t>
            </a:r>
            <a:br>
              <a:rPr lang="en-US" sz="2800" i="1" dirty="0">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3:23-24)</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651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title"/>
          </p:nvPr>
        </p:nvSpPr>
        <p:spPr>
          <a:xfrm>
            <a:off x="153863" y="12440"/>
            <a:ext cx="8836269" cy="876822"/>
          </a:xfrm>
        </p:spPr>
        <p:txBody>
          <a:bodyPr vert="horz" lIns="68580" tIns="34290" rIns="68580" bIns="34290" rtlCol="0" anchor="b">
            <a:normAutofit fontScale="90000"/>
          </a:bodyPr>
          <a:lstStyle/>
          <a:p>
            <a:pPr algn="ctr"/>
            <a:r>
              <a:rPr lang="en-US" sz="4950" dirty="0">
                <a:solidFill>
                  <a:schemeClr val="tx1">
                    <a:lumMod val="95000"/>
                  </a:schemeClr>
                </a:solidFill>
                <a:latin typeface="Verdana" panose="020B0604030504040204" pitchFamily="34" charset="0"/>
                <a:ea typeface="Verdana" panose="020B0604030504040204" pitchFamily="34" charset="0"/>
              </a:rPr>
              <a:t>GOD’S PLAN OF SALVATION</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4294967295"/>
          </p:nvPr>
        </p:nvSpPr>
        <p:spPr>
          <a:xfrm>
            <a:off x="217487" y="1256522"/>
            <a:ext cx="8709025" cy="5306009"/>
          </a:xfrm>
        </p:spPr>
        <p:txBody>
          <a:bodyPr vert="horz" lIns="68580" tIns="34290" rIns="68580" bIns="34290" rtlCol="0">
            <a:normAutofit/>
          </a:bodyPr>
          <a:lstStyle/>
          <a:p>
            <a:pPr>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Hear the word of God</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(2 Thessalonians 2:14-15; James 1:21)</a:t>
            </a:r>
          </a:p>
          <a:p>
            <a:pPr>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Believe the gospel message</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(Hebrews 11:6; John 8:24)</a:t>
            </a:r>
          </a:p>
          <a:p>
            <a:pPr>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Repent of sins </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(Luke 13:3; Acts 17:30-31)</a:t>
            </a:r>
          </a:p>
          <a:p>
            <a:pPr marL="192881">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Confess Jesus Christ </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(Romans 10:10; Matthew 10:32-33)</a:t>
            </a:r>
          </a:p>
          <a:p>
            <a:pPr marL="192881">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Be Baptized for Forgiveness</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(Acts 2:38; Mark 16:16)</a:t>
            </a:r>
          </a:p>
          <a:p>
            <a:pPr marL="192881">
              <a:spcBef>
                <a:spcPts val="0"/>
              </a:spcBef>
              <a:spcAft>
                <a:spcPts val="450"/>
              </a:spcAft>
            </a:pPr>
            <a:r>
              <a:rPr lang="en-US" sz="3400" b="1" dirty="0">
                <a:solidFill>
                  <a:schemeClr val="tx1">
                    <a:lumMod val="95000"/>
                  </a:schemeClr>
                </a:solidFill>
                <a:latin typeface="Verdana" panose="020B0604030504040204" pitchFamily="34" charset="0"/>
                <a:ea typeface="Verdana" panose="020B0604030504040204" pitchFamily="34" charset="0"/>
              </a:rPr>
              <a:t>Remain Obedient </a:t>
            </a:r>
            <a:br>
              <a:rPr lang="en-US" sz="2250" b="1" dirty="0">
                <a:solidFill>
                  <a:schemeClr val="tx1">
                    <a:lumMod val="95000"/>
                  </a:schemeClr>
                </a:solidFill>
                <a:latin typeface="Verdana" panose="020B0604030504040204" pitchFamily="34" charset="0"/>
                <a:ea typeface="Verdana" panose="020B0604030504040204" pitchFamily="34" charset="0"/>
              </a:rPr>
            </a:br>
            <a:r>
              <a:rPr lang="en-US" sz="2250" b="1" dirty="0">
                <a:solidFill>
                  <a:schemeClr val="tx1">
                    <a:lumMod val="95000"/>
                  </a:schemeClr>
                </a:solidFill>
                <a:latin typeface="Verdana" panose="020B0604030504040204" pitchFamily="34" charset="0"/>
                <a:ea typeface="Verdana" panose="020B0604030504040204" pitchFamily="34" charset="0"/>
              </a:rPr>
              <a:t>		</a:t>
            </a:r>
            <a:r>
              <a:rPr lang="en-US" sz="2500" b="1" dirty="0">
                <a:solidFill>
                  <a:srgbClr val="FF0000"/>
                </a:solidFill>
                <a:latin typeface="Verdana" panose="020B0604030504040204" pitchFamily="34" charset="0"/>
                <a:ea typeface="Verdana" panose="020B0604030504040204" pitchFamily="34" charset="0"/>
              </a:rPr>
              <a:t>(Matthew 7:21; Hebrews 3:12)</a:t>
            </a:r>
          </a:p>
        </p:txBody>
      </p:sp>
    </p:spTree>
    <p:extLst>
      <p:ext uri="{BB962C8B-B14F-4D97-AF65-F5344CB8AC3E}">
        <p14:creationId xmlns:p14="http://schemas.microsoft.com/office/powerpoint/2010/main" val="401461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Eternal Life</a:t>
            </a:r>
          </a:p>
          <a:p>
            <a:pPr marL="0" indent="0" algn="ctr">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“For the wages of sin is death, but the free gift of God is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eternal life</a:t>
            </a:r>
            <a:r>
              <a:rPr lang="en-US" sz="2800" i="1" dirty="0">
                <a:latin typeface="Verdana" panose="020B0604030504040204" pitchFamily="34" charset="0"/>
                <a:ea typeface="Times New Roman" panose="02020603050405020304" pitchFamily="18" charset="0"/>
                <a:cs typeface="Times New Roman" panose="02020603050405020304" pitchFamily="18" charset="0"/>
              </a:rPr>
              <a:t>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our Lord.”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6:23)</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435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516488" y="1819404"/>
            <a:ext cx="8111023" cy="4351338"/>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No Condemnation</a:t>
            </a:r>
          </a:p>
          <a:p>
            <a:pPr marL="0" indent="0" algn="ctr">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“Therefore there is now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no condemnation</a:t>
            </a:r>
            <a:r>
              <a:rPr lang="en-US" sz="2800" i="1" dirty="0">
                <a:latin typeface="Verdana" panose="020B0604030504040204" pitchFamily="34" charset="0"/>
                <a:ea typeface="Times New Roman" panose="02020603050405020304" pitchFamily="18" charset="0"/>
                <a:cs typeface="Times New Roman" panose="02020603050405020304" pitchFamily="18" charset="0"/>
              </a:rPr>
              <a:t> for those who are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For the law of the Spirit of life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Jesus has set you free from the law of sin and of death.”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8:1-2)</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992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34325" y="1872343"/>
            <a:ext cx="7675350" cy="4839477"/>
          </a:xfrm>
        </p:spPr>
        <p:txBody>
          <a:bodyPr>
            <a:normAutofit fontScale="92500"/>
          </a:bodyPr>
          <a:lstStyle/>
          <a:p>
            <a:pPr marL="0" indent="0" algn="ctr">
              <a:spcBef>
                <a:spcPts val="0"/>
              </a:spcBef>
              <a:buNone/>
            </a:pPr>
            <a:r>
              <a:rPr lang="en-US" sz="30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p>
          <a:p>
            <a:pPr marL="0" indent="0" algn="ctr">
              <a:spcBef>
                <a:spcPts val="0"/>
              </a:spcBef>
              <a:buNone/>
            </a:pPr>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9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The Love Of God</a:t>
            </a:r>
          </a:p>
          <a:p>
            <a:pPr marL="0" indent="0" algn="ctr">
              <a:spcBef>
                <a:spcPts val="0"/>
              </a:spcBef>
              <a:buNone/>
            </a:pPr>
            <a:endParaRPr lang="en-US" sz="2600" dirty="0">
              <a:latin typeface="Verdana" panose="020B0604030504040204" pitchFamily="34" charset="0"/>
              <a:ea typeface="Times New Roman" panose="02020603050405020304" pitchFamily="18" charset="0"/>
              <a:cs typeface="Times New Roman" panose="02020603050405020304" pitchFamily="18" charset="0"/>
            </a:endParaRPr>
          </a:p>
          <a:p>
            <a:pPr marL="0" indent="0" algn="ctr">
              <a:spcBef>
                <a:spcPts val="0"/>
              </a:spcBef>
              <a:buNone/>
            </a:pPr>
            <a:r>
              <a:rPr lang="en-US" sz="3000" i="1" dirty="0">
                <a:latin typeface="Verdana" panose="020B0604030504040204" pitchFamily="34" charset="0"/>
                <a:ea typeface="Times New Roman" panose="02020603050405020304" pitchFamily="18" charset="0"/>
                <a:cs typeface="Times New Roman" panose="02020603050405020304" pitchFamily="18" charset="0"/>
              </a:rPr>
              <a:t>“For I am convinced that neither death, nor life, nor angels, nor principalities, nor things present, nor things to come, nor powers, nor height, nor depth, nor any other created thing, will be able to separate us from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the love of God</a:t>
            </a:r>
            <a:r>
              <a:rPr lang="en-US" sz="3000" i="1" dirty="0">
                <a:latin typeface="Verdana" panose="020B0604030504040204" pitchFamily="34" charset="0"/>
                <a:ea typeface="Times New Roman" panose="02020603050405020304" pitchFamily="18" charset="0"/>
                <a:cs typeface="Times New Roman" panose="02020603050405020304" pitchFamily="18" charset="0"/>
              </a:rPr>
              <a:t>, which is </a:t>
            </a:r>
            <a:r>
              <a:rPr lang="en-US" sz="30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3000" i="1" dirty="0">
                <a:latin typeface="Verdana" panose="020B0604030504040204" pitchFamily="34" charset="0"/>
                <a:ea typeface="Times New Roman" panose="02020603050405020304" pitchFamily="18" charset="0"/>
                <a:cs typeface="Times New Roman" panose="02020603050405020304" pitchFamily="18" charset="0"/>
              </a:rPr>
              <a:t> Jesus our Lord.” </a:t>
            </a:r>
            <a:br>
              <a:rPr lang="en-US" sz="3000" i="1" dirty="0">
                <a:latin typeface="Verdana" panose="020B0604030504040204" pitchFamily="34" charset="0"/>
                <a:ea typeface="Times New Roman" panose="02020603050405020304" pitchFamily="18" charset="0"/>
                <a:cs typeface="Times New Roman" panose="02020603050405020304" pitchFamily="18" charset="0"/>
              </a:rPr>
            </a:br>
            <a:r>
              <a:rPr lang="en-US" sz="30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8:38-39)</a:t>
            </a:r>
            <a:endParaRPr lang="en-US" sz="30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05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34325" y="1853244"/>
            <a:ext cx="7675350" cy="4429368"/>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Membership In God’s Family</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“For just as we have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many</a:t>
            </a:r>
            <a:r>
              <a:rPr lang="en-US" sz="2800" i="1" dirty="0">
                <a:latin typeface="Verdana" panose="020B0604030504040204" pitchFamily="34" charset="0"/>
                <a:ea typeface="Times New Roman" panose="02020603050405020304" pitchFamily="18" charset="0"/>
                <a:cs typeface="Times New Roman" panose="02020603050405020304" pitchFamily="18" charset="0"/>
              </a:rPr>
              <a:t>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members</a:t>
            </a:r>
            <a:r>
              <a:rPr lang="en-US" sz="2800" i="1" dirty="0">
                <a:latin typeface="Verdana" panose="020B0604030504040204" pitchFamily="34" charset="0"/>
                <a:ea typeface="Times New Roman" panose="02020603050405020304" pitchFamily="18" charset="0"/>
                <a:cs typeface="Times New Roman" panose="02020603050405020304" pitchFamily="18" charset="0"/>
              </a:rPr>
              <a:t> in one body and all the members do not have the same function, so we, who are many, are one body</a:t>
            </a:r>
            <a:r>
              <a:rPr lang="en-US" sz="2800" b="1" i="1" dirty="0">
                <a:latin typeface="Verdana" panose="020B0604030504040204" pitchFamily="34" charset="0"/>
                <a:ea typeface="Times New Roman" panose="02020603050405020304" pitchFamily="18" charset="0"/>
                <a:cs typeface="Times New Roman" panose="02020603050405020304" pitchFamily="18" charset="0"/>
              </a:rPr>
              <a:t> 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and individually members one of another.”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(Romans 12:4-5)</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51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226469"/>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Hope</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latin typeface="Verdana" panose="020B0604030504040204" pitchFamily="34" charset="0"/>
                <a:ea typeface="Times New Roman" panose="02020603050405020304" pitchFamily="18" charset="0"/>
                <a:cs typeface="Times New Roman" panose="02020603050405020304" pitchFamily="18" charset="0"/>
              </a:rPr>
              <a:t>“… to the end that we who were the first to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hope</a:t>
            </a:r>
            <a:r>
              <a:rPr lang="en-US" sz="2800" i="1" dirty="0">
                <a:latin typeface="Verdana" panose="020B0604030504040204" pitchFamily="34" charset="0"/>
                <a:ea typeface="Times New Roman" panose="02020603050405020304" pitchFamily="18" charset="0"/>
                <a:cs typeface="Times New Roman" panose="02020603050405020304" pitchFamily="18" charset="0"/>
              </a:rPr>
              <a:t> </a:t>
            </a:r>
            <a:r>
              <a:rPr lang="en-US" sz="28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latin typeface="Verdana" panose="020B0604030504040204" pitchFamily="34" charset="0"/>
                <a:ea typeface="Times New Roman" panose="02020603050405020304" pitchFamily="18" charset="0"/>
                <a:cs typeface="Times New Roman" panose="02020603050405020304" pitchFamily="18" charset="0"/>
              </a:rPr>
              <a:t> would be to the praise of His glory.”</a:t>
            </a:r>
            <a:r>
              <a:rPr lang="en-US" sz="2800" dirty="0">
                <a:latin typeface="Verdana" panose="020B0604030504040204" pitchFamily="34" charset="0"/>
                <a:ea typeface="Times New Roman" panose="02020603050405020304" pitchFamily="18" charset="0"/>
                <a:cs typeface="Times New Roman" panose="02020603050405020304" pitchFamily="18" charset="0"/>
              </a:rPr>
              <a:t> </a:t>
            </a:r>
            <a:r>
              <a:rPr lang="en-US" sz="2800" b="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(Ephesians 1:12)</a:t>
            </a:r>
            <a:endParaRPr lang="en-US" sz="28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23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p:txBody>
          <a:bodyPr>
            <a:norm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226469"/>
            <a:ext cx="7675350" cy="3655499"/>
          </a:xfrm>
        </p:spPr>
        <p:txBody>
          <a:bodyPr>
            <a:normAutofit/>
          </a:bodyPr>
          <a:lstStyle/>
          <a:p>
            <a:pPr marL="0" indent="0" algn="ctr">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Those who are “in Christ” have: </a:t>
            </a:r>
            <a:endParaRPr lang="en-US" sz="28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3600" b="1" dirty="0">
                <a:solidFill>
                  <a:srgbClr val="00B0F0"/>
                </a:solidFill>
                <a:latin typeface="Verdana" panose="020B0604030504040204" pitchFamily="34" charset="0"/>
                <a:ea typeface="Times New Roman" panose="02020603050405020304" pitchFamily="18" charset="0"/>
                <a:cs typeface="Times New Roman" panose="02020603050405020304" pitchFamily="18" charset="0"/>
              </a:rPr>
              <a:t>Triumph</a:t>
            </a:r>
          </a:p>
          <a:p>
            <a:pPr marL="0" indent="0" algn="ctr">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gn="ctr">
              <a:spcBef>
                <a:spcPts val="0"/>
              </a:spcBef>
              <a:buNone/>
            </a:pPr>
            <a:r>
              <a:rPr lang="en-US" sz="2800" i="1" dirty="0">
                <a:effectLst/>
                <a:latin typeface="Verdana" panose="020B0604030504040204" pitchFamily="34" charset="0"/>
                <a:ea typeface="Times New Roman" panose="02020603050405020304" pitchFamily="18" charset="0"/>
                <a:cs typeface="Times New Roman" panose="02020603050405020304" pitchFamily="18" charset="0"/>
              </a:rPr>
              <a:t>“But thanks be to God, who always leads us in </a:t>
            </a:r>
            <a:r>
              <a:rPr lang="en-US" sz="2800" b="1" i="1" dirty="0">
                <a:effectLst/>
                <a:latin typeface="Verdana" panose="020B0604030504040204" pitchFamily="34" charset="0"/>
                <a:ea typeface="Times New Roman" panose="02020603050405020304" pitchFamily="18" charset="0"/>
                <a:cs typeface="Times New Roman" panose="02020603050405020304" pitchFamily="18" charset="0"/>
              </a:rPr>
              <a:t>triumph</a:t>
            </a:r>
            <a:r>
              <a:rPr lang="en-US" sz="2800" i="1" dirty="0">
                <a:effectLst/>
                <a:latin typeface="Verdana" panose="020B0604030504040204" pitchFamily="34" charset="0"/>
                <a:ea typeface="Times New Roman" panose="02020603050405020304" pitchFamily="18" charset="0"/>
                <a:cs typeface="Times New Roman" panose="02020603050405020304" pitchFamily="18" charset="0"/>
              </a:rPr>
              <a:t> </a:t>
            </a:r>
            <a:r>
              <a:rPr lang="en-US" sz="2800" b="1" i="1" dirty="0">
                <a:effectLst/>
                <a:latin typeface="Verdana" panose="020B0604030504040204" pitchFamily="34" charset="0"/>
                <a:ea typeface="Times New Roman" panose="02020603050405020304" pitchFamily="18" charset="0"/>
                <a:cs typeface="Times New Roman" panose="02020603050405020304" pitchFamily="18" charset="0"/>
              </a:rPr>
              <a:t>in Christ</a:t>
            </a:r>
            <a:r>
              <a:rPr lang="en-US" sz="2800" i="1" dirty="0">
                <a:effectLst/>
                <a:latin typeface="Verdana" panose="020B0604030504040204" pitchFamily="34" charset="0"/>
                <a:ea typeface="Times New Roman" panose="02020603050405020304" pitchFamily="18" charset="0"/>
                <a:cs typeface="Times New Roman" panose="02020603050405020304" pitchFamily="18" charset="0"/>
              </a:rPr>
              <a:t>, and manifests through us the sweet aroma of the knowledge of Him in every place.”</a:t>
            </a:r>
            <a:br>
              <a:rPr lang="en-US" sz="2800" i="1" dirty="0">
                <a:effectLst/>
                <a:latin typeface="Verdana" panose="020B0604030504040204" pitchFamily="34" charset="0"/>
                <a:ea typeface="Times New Roman" panose="02020603050405020304" pitchFamily="18" charset="0"/>
                <a:cs typeface="Times New Roman" panose="02020603050405020304" pitchFamily="18" charset="0"/>
              </a:rPr>
            </a:br>
            <a:r>
              <a:rPr lang="en-US" sz="2800" b="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(2 Corinthians 2:14)</a:t>
            </a:r>
          </a:p>
          <a:p>
            <a:pPr marL="0" indent="0">
              <a:spcBef>
                <a:spcPts val="0"/>
              </a:spcBef>
              <a:buNone/>
            </a:pPr>
            <a:endParaRPr lang="en-US" dirty="0">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624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Depth</Template>
  <TotalTime>1802</TotalTime>
  <Words>2212</Words>
  <Application>Microsoft Office PowerPoint</Application>
  <PresentationFormat>On-screen Show (4:3)</PresentationFormat>
  <Paragraphs>208</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Aptos</vt:lpstr>
      <vt:lpstr>Arial</vt:lpstr>
      <vt:lpstr>Calibri</vt:lpstr>
      <vt:lpstr>Comic Sans MS</vt:lpstr>
      <vt:lpstr>Corbel</vt:lpstr>
      <vt:lpstr>Verdana</vt:lpstr>
      <vt:lpstr>Wingdings</vt:lpstr>
      <vt:lpstr>Depth</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Those “In Christ” have:</vt:lpstr>
      <vt:lpstr>Those “In Christ” have ….</vt:lpstr>
      <vt:lpstr>Those “In Christ” have …</vt:lpstr>
      <vt:lpstr>Those “In Christ” have …</vt:lpstr>
      <vt:lpstr>Those “In Christ” have …</vt:lpstr>
      <vt:lpstr>Those “In Christ” have …</vt:lpstr>
      <vt:lpstr>Those “In Christ” have …</vt:lpstr>
      <vt:lpstr>Those “In Christ” must …</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Christ" (3)</dc:title>
  <dc:creator>Randy Childs</dc:creator>
  <dc:description>1/1/2023</dc:description>
  <cp:lastModifiedBy>Richard Lidh</cp:lastModifiedBy>
  <cp:revision>16</cp:revision>
  <cp:lastPrinted>2026-03-14T18:45:16Z</cp:lastPrinted>
  <dcterms:created xsi:type="dcterms:W3CDTF">2022-12-29T21:15:49Z</dcterms:created>
  <dcterms:modified xsi:type="dcterms:W3CDTF">2026-03-14T20:39:12Z</dcterms:modified>
</cp:coreProperties>
</file>